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0" r:id="rId3"/>
    <p:sldId id="261" r:id="rId4"/>
    <p:sldId id="287" r:id="rId5"/>
    <p:sldId id="263" r:id="rId6"/>
    <p:sldId id="264" r:id="rId7"/>
    <p:sldId id="257" r:id="rId8"/>
    <p:sldId id="258" r:id="rId9"/>
    <p:sldId id="265" r:id="rId10"/>
    <p:sldId id="266" r:id="rId11"/>
    <p:sldId id="267" r:id="rId12"/>
    <p:sldId id="268" r:id="rId13"/>
    <p:sldId id="269" r:id="rId14"/>
    <p:sldId id="270" r:id="rId15"/>
    <p:sldId id="259" r:id="rId16"/>
    <p:sldId id="271" r:id="rId17"/>
    <p:sldId id="272" r:id="rId18"/>
    <p:sldId id="273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8" r:id="rId29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3740" autoAdjust="0"/>
  </p:normalViewPr>
  <p:slideViewPr>
    <p:cSldViewPr>
      <p:cViewPr varScale="1">
        <p:scale>
          <a:sx n="69" d="100"/>
          <a:sy n="69" d="100"/>
        </p:scale>
        <p:origin x="-14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0E43627E-6123-4F84-A76B-B7080C0F9ED2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56154173-E5C1-4712-9AFA-18462298B3DB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BE135585-0D96-4D0A-92D0-F839B2552F0B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617BF928-0414-4825-ACCC-E53D7A760DDB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9ECDA227-8EB1-453F-95C9-41F03A3A123E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8E117C61-3C64-4D96-9259-5526FD156B6A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F7614DEA-50BB-4E6F-8EE8-47F2D48E1434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B4BF096A-0807-4A38-A0AB-10FA379C284D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35993163-ECF6-4B4A-ABFE-6A7BED7459BA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3A6113CA-C906-46A1-A0B8-14F789792B04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84D5DD77-EF77-45D7-89C8-17EC8C7DECB6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pPr>
              <a:defRPr/>
            </a:pPr>
            <a:fld id="{C96D8084-915E-4D30-B9BB-F8476B0FA741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4" grpId="0" build="p"/>
    </p:bldLst>
  </p:timing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jpeg"/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uk-UA" sz="4800" b="0" i="1" dirty="0" smtClean="0">
                <a:effectLst/>
              </a:rPr>
              <a:t>САЛЬВАДОР ДАЛІ</a:t>
            </a:r>
            <a:r>
              <a:rPr lang="en-US" sz="4800" b="0" i="1" dirty="0" smtClean="0">
                <a:effectLst/>
              </a:rPr>
              <a:t/>
            </a:r>
            <a:br>
              <a:rPr lang="en-US" sz="4800" b="0" i="1" dirty="0" smtClean="0">
                <a:effectLst/>
              </a:rPr>
            </a:br>
            <a:endParaRPr lang="ru-RU" b="0" dirty="0">
              <a:effectLst/>
            </a:endParaRPr>
          </a:p>
        </p:txBody>
      </p:sp>
      <p:sp>
        <p:nvSpPr>
          <p:cNvPr id="2050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22376" y="3685032"/>
            <a:ext cx="7772400" cy="1648968"/>
          </a:xfrm>
        </p:spPr>
        <p:txBody>
          <a:bodyPr>
            <a:normAutofit fontScale="92500" lnSpcReduction="20000"/>
          </a:bodyPr>
          <a:lstStyle/>
          <a:p>
            <a:pPr algn="l" eaLnBrk="1" hangingPunct="1">
              <a:lnSpc>
                <a:spcPct val="90000"/>
              </a:lnSpc>
            </a:pPr>
            <a:endParaRPr lang="en-US" sz="2400" b="1" i="1" dirty="0" smtClean="0"/>
          </a:p>
          <a:p>
            <a:pPr algn="l" eaLnBrk="1" hangingPunct="1">
              <a:lnSpc>
                <a:spcPct val="90000"/>
              </a:lnSpc>
            </a:pPr>
            <a:endParaRPr lang="en-US" sz="2400" b="1" i="1" dirty="0" smtClean="0"/>
          </a:p>
          <a:p>
            <a:pPr algn="l" eaLnBrk="1" hangingPunct="1">
              <a:lnSpc>
                <a:spcPct val="90000"/>
              </a:lnSpc>
            </a:pPr>
            <a:r>
              <a:rPr lang="ru-RU" sz="2400" b="1" i="1" dirty="0" err="1" smtClean="0"/>
              <a:t>Мій</a:t>
            </a:r>
            <a:r>
              <a:rPr lang="ru-RU" sz="2400" b="1" i="1" dirty="0" smtClean="0"/>
              <a:t> </a:t>
            </a:r>
            <a:r>
              <a:rPr lang="ru-RU" sz="2400" b="1" i="1" dirty="0" err="1" smtClean="0"/>
              <a:t>живопис</a:t>
            </a:r>
            <a:r>
              <a:rPr lang="ru-RU" sz="2400" b="1" i="1" dirty="0" smtClean="0"/>
              <a:t> - </a:t>
            </a:r>
            <a:r>
              <a:rPr lang="ru-RU" sz="2400" b="1" i="1" dirty="0" err="1" smtClean="0"/>
              <a:t>це</a:t>
            </a:r>
            <a:r>
              <a:rPr lang="ru-RU" sz="2400" b="1" i="1" dirty="0" smtClean="0"/>
              <a:t> </a:t>
            </a:r>
            <a:r>
              <a:rPr lang="ru-RU" sz="2400" b="1" i="1" dirty="0" err="1" smtClean="0"/>
              <a:t>життя</a:t>
            </a:r>
            <a:r>
              <a:rPr lang="ru-RU" sz="2400" b="1" i="1" dirty="0" smtClean="0"/>
              <a:t> і </a:t>
            </a:r>
            <a:r>
              <a:rPr lang="ru-RU" sz="2400" b="1" i="1" dirty="0" err="1" smtClean="0"/>
              <a:t>їжа</a:t>
            </a:r>
            <a:r>
              <a:rPr lang="ru-RU" sz="2400" b="1" i="1" dirty="0" smtClean="0"/>
              <a:t>, плоть </a:t>
            </a:r>
            <a:r>
              <a:rPr lang="ru-RU" sz="2400" b="1" i="1" dirty="0" smtClean="0"/>
              <a:t>і </a:t>
            </a:r>
            <a:r>
              <a:rPr lang="ru-RU" sz="2400" b="1" i="1" dirty="0" smtClean="0"/>
              <a:t>кров. Не </a:t>
            </a:r>
            <a:r>
              <a:rPr lang="ru-RU" sz="2400" b="1" i="1" dirty="0" err="1" smtClean="0"/>
              <a:t>шукайте</a:t>
            </a:r>
            <a:r>
              <a:rPr lang="ru-RU" sz="2400" b="1" i="1" dirty="0" smtClean="0"/>
              <a:t> в </a:t>
            </a:r>
            <a:r>
              <a:rPr lang="ru-RU" sz="2400" b="1" i="1" dirty="0" err="1" smtClean="0"/>
              <a:t>ньому</a:t>
            </a:r>
            <a:r>
              <a:rPr lang="ru-RU" sz="2400" b="1" i="1" dirty="0" smtClean="0"/>
              <a:t> </a:t>
            </a:r>
            <a:r>
              <a:rPr lang="ru-RU" sz="2400" b="1" i="1" dirty="0" err="1" smtClean="0"/>
              <a:t>ні</a:t>
            </a:r>
            <a:r>
              <a:rPr lang="ru-RU" sz="2400" b="1" i="1" dirty="0" smtClean="0"/>
              <a:t> </a:t>
            </a:r>
            <a:r>
              <a:rPr lang="ru-RU" sz="2400" b="1" i="1" dirty="0" err="1" smtClean="0"/>
              <a:t>розуму</a:t>
            </a:r>
            <a:r>
              <a:rPr lang="ru-RU" sz="2400" b="1" i="1" dirty="0" smtClean="0"/>
              <a:t>, </a:t>
            </a:r>
            <a:r>
              <a:rPr lang="ru-RU" sz="2400" b="1" i="1" dirty="0" err="1" smtClean="0"/>
              <a:t>ні</a:t>
            </a:r>
            <a:r>
              <a:rPr lang="ru-RU" sz="2400" b="1" i="1" dirty="0" smtClean="0"/>
              <a:t> </a:t>
            </a:r>
            <a:r>
              <a:rPr lang="ru-RU" sz="2400" b="1" i="1" dirty="0" err="1" smtClean="0"/>
              <a:t>почуттів</a:t>
            </a:r>
            <a:r>
              <a:rPr lang="ru-RU" sz="2400" b="1" i="1" dirty="0" smtClean="0"/>
              <a:t>.</a:t>
            </a:r>
          </a:p>
          <a:p>
            <a:pPr algn="r" eaLnBrk="1" hangingPunct="1">
              <a:lnSpc>
                <a:spcPct val="90000"/>
              </a:lnSpc>
            </a:pPr>
            <a:r>
              <a:rPr lang="ru-RU" sz="2400" b="1" i="1" dirty="0" smtClean="0"/>
              <a:t/>
            </a:r>
            <a:br>
              <a:rPr lang="ru-RU" sz="2400" b="1" i="1" dirty="0" smtClean="0"/>
            </a:br>
            <a:r>
              <a:rPr lang="ru-RU" sz="2400" b="1" i="1" dirty="0" smtClean="0"/>
              <a:t>С. </a:t>
            </a:r>
            <a:r>
              <a:rPr lang="ru-RU" sz="2400" b="1" i="1" dirty="0" err="1" smtClean="0"/>
              <a:t>Далі</a:t>
            </a:r>
            <a:endParaRPr lang="ru-RU" sz="2400" b="1" i="1" dirty="0" smtClean="0"/>
          </a:p>
        </p:txBody>
      </p:sp>
      <p:sp>
        <p:nvSpPr>
          <p:cNvPr id="2051" name="WordArt 6"/>
          <p:cNvSpPr>
            <a:spLocks noChangeArrowheads="1" noChangeShapeType="1" noTextEdit="1"/>
          </p:cNvSpPr>
          <p:nvPr/>
        </p:nvSpPr>
        <p:spPr bwMode="auto">
          <a:xfrm>
            <a:off x="1143000" y="1143000"/>
            <a:ext cx="7010400" cy="2547938"/>
          </a:xfrm>
          <a:prstGeom prst="rect">
            <a:avLst/>
          </a:prstGeom>
        </p:spPr>
        <p:txBody>
          <a:bodyPr wrap="none" fromWordArt="1">
            <a:prstTxWarp prst="textFadeUp">
              <a:avLst>
                <a:gd name="adj" fmla="val 9991"/>
              </a:avLst>
            </a:prstTxWarp>
          </a:bodyPr>
          <a:lstStyle/>
          <a:p>
            <a:endParaRPr lang="ru-RU" sz="3600" kern="10" dirty="0">
              <a:ln w="12700">
                <a:solidFill>
                  <a:srgbClr val="B2B2B2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520402"/>
                  </a:gs>
                  <a:gs pos="100000">
                    <a:srgbClr val="FFCC00"/>
                  </a:gs>
                </a:gsLst>
                <a:lin ang="5400000" scaled="1"/>
              </a:gradFill>
              <a:effectLst>
                <a:outerShdw dist="35921" dir="2700000" sy="50000" rotWithShape="0">
                  <a:srgbClr val="875B0D">
                    <a:alpha val="70000"/>
                  </a:srgbClr>
                </a:outerShdw>
              </a:effectLst>
              <a:latin typeface="Arial"/>
              <a:cs typeface="Arial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5029200" y="4267200"/>
            <a:ext cx="3886200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ru-RU" sz="2400" b="1" dirty="0" err="1" smtClean="0"/>
              <a:t>Руїна</a:t>
            </a:r>
            <a:r>
              <a:rPr lang="ru-RU" sz="2400" b="1" dirty="0" smtClean="0"/>
              <a:t> з головою </a:t>
            </a:r>
            <a:r>
              <a:rPr lang="ru-RU" sz="2400" b="1" dirty="0" err="1" smtClean="0"/>
              <a:t>медузи</a:t>
            </a:r>
            <a:r>
              <a:rPr lang="ru-RU" sz="2400" b="1" dirty="0" smtClean="0"/>
              <a:t> і </a:t>
            </a:r>
            <a:r>
              <a:rPr lang="ru-RU" sz="2400" b="1" dirty="0" smtClean="0"/>
              <a:t>пейзажем.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>Холст, масло. </a:t>
            </a:r>
            <a:r>
              <a:rPr lang="ru-RU" sz="2400" dirty="0" smtClean="0"/>
              <a:t>1941р</a:t>
            </a:r>
            <a:r>
              <a:rPr lang="ru-RU" sz="4000" dirty="0" smtClean="0"/>
              <a:t> </a:t>
            </a:r>
            <a:endParaRPr lang="ru-RU" sz="4000" dirty="0" smtClean="0"/>
          </a:p>
        </p:txBody>
      </p:sp>
      <p:pic>
        <p:nvPicPr>
          <p:cNvPr id="11267" name="Picture 5" descr="k0238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3400" y="304800"/>
            <a:ext cx="4459288" cy="6276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5486400"/>
            <a:ext cx="8229600" cy="1143000"/>
          </a:xfrm>
        </p:spPr>
        <p:txBody>
          <a:bodyPr/>
          <a:lstStyle/>
          <a:p>
            <a:r>
              <a:rPr lang="ru-RU" sz="2400" dirty="0" err="1"/>
              <a:t>Спокуса</a:t>
            </a:r>
            <a:r>
              <a:rPr lang="ru-RU" sz="2400" dirty="0"/>
              <a:t> святого </a:t>
            </a:r>
            <a:r>
              <a:rPr lang="ru-RU" sz="2400" dirty="0" err="1"/>
              <a:t>Антонія</a:t>
            </a:r>
            <a:r>
              <a:rPr lang="ru-RU" sz="2400" dirty="0"/>
              <a:t>.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>Холст, масло. </a:t>
            </a:r>
            <a:r>
              <a:rPr lang="ru-RU" sz="2400" dirty="0" smtClean="0"/>
              <a:t>1946р</a:t>
            </a:r>
            <a:r>
              <a:rPr lang="ru-RU" sz="4000" dirty="0" smtClean="0"/>
              <a:t> </a:t>
            </a:r>
            <a:endParaRPr lang="ru-RU" sz="4000" dirty="0" smtClean="0"/>
          </a:p>
        </p:txBody>
      </p:sp>
      <p:pic>
        <p:nvPicPr>
          <p:cNvPr id="12291" name="Picture 5" descr="k0289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66800" y="457200"/>
            <a:ext cx="6858000" cy="4989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4953000" y="4267200"/>
            <a:ext cx="3886200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ru-RU" sz="2800" b="1" dirty="0" err="1" smtClean="0"/>
              <a:t>Голлівуд</a:t>
            </a:r>
            <a:r>
              <a:rPr lang="ru-RU" sz="2800" b="1" dirty="0" smtClean="0"/>
              <a:t>.</a:t>
            </a: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>Дерево, масло. 1946г.</a:t>
            </a:r>
            <a:r>
              <a:rPr lang="ru-RU" sz="4000" dirty="0" smtClean="0"/>
              <a:t> </a:t>
            </a:r>
          </a:p>
        </p:txBody>
      </p:sp>
      <p:pic>
        <p:nvPicPr>
          <p:cNvPr id="13315" name="Picture 5" descr="k029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" y="457200"/>
            <a:ext cx="4348163" cy="6029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5486400"/>
            <a:ext cx="8229600" cy="1143000"/>
          </a:xfrm>
        </p:spPr>
        <p:txBody>
          <a:bodyPr/>
          <a:lstStyle/>
          <a:p>
            <a:pPr eaLnBrk="1" hangingPunct="1"/>
            <a:r>
              <a:rPr lang="ru-RU" sz="2800" b="1" dirty="0" smtClean="0"/>
              <a:t>Портрет </a:t>
            </a:r>
            <a:r>
              <a:rPr lang="ru-RU" sz="2800" b="1" dirty="0" err="1" smtClean="0"/>
              <a:t>Пікассо</a:t>
            </a:r>
            <a:r>
              <a:rPr lang="ru-RU" sz="2800" b="1" dirty="0" smtClean="0"/>
              <a:t>.</a:t>
            </a: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>Дерево, масло. </a:t>
            </a:r>
            <a:r>
              <a:rPr lang="ru-RU" sz="2800" dirty="0" smtClean="0"/>
              <a:t>1947р.</a:t>
            </a:r>
            <a:r>
              <a:rPr lang="ru-RU" sz="4000" dirty="0" smtClean="0"/>
              <a:t> </a:t>
            </a:r>
            <a:endParaRPr lang="ru-RU" sz="4000" dirty="0" smtClean="0"/>
          </a:p>
        </p:txBody>
      </p:sp>
      <p:pic>
        <p:nvPicPr>
          <p:cNvPr id="14339" name="Picture 5" descr="k029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495800" y="609600"/>
            <a:ext cx="3824288" cy="48678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3"/>
          <p:cNvSpPr>
            <a:spLocks noGrp="1" noChangeArrowheads="1"/>
          </p:cNvSpPr>
          <p:nvPr>
            <p:ph idx="1"/>
          </p:nvPr>
        </p:nvSpPr>
        <p:spPr>
          <a:xfrm>
            <a:off x="152400" y="5257800"/>
            <a:ext cx="2743200" cy="1173163"/>
          </a:xfrm>
        </p:spPr>
        <p:txBody>
          <a:bodyPr>
            <a:normAutofit fontScale="92500" lnSpcReduction="20000"/>
          </a:bodyPr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sz="2400" b="1" dirty="0" smtClean="0"/>
              <a:t>   </a:t>
            </a:r>
            <a:r>
              <a:rPr lang="ru-RU" sz="2000" b="1" dirty="0" smtClean="0"/>
              <a:t>Автопортрет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sz="2000" b="1" dirty="0" smtClean="0"/>
              <a:t>  </a:t>
            </a:r>
            <a:r>
              <a:rPr lang="ru-RU" sz="2000" b="1" dirty="0" smtClean="0"/>
              <a:t>  (оголений) </a:t>
            </a:r>
            <a:endParaRPr lang="ru-RU" sz="2000" b="1" dirty="0" smtClean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sz="2000" dirty="0" smtClean="0"/>
              <a:t>Холст, масло. 1954г. </a:t>
            </a:r>
          </a:p>
        </p:txBody>
      </p:sp>
      <p:pic>
        <p:nvPicPr>
          <p:cNvPr id="15363" name="Picture 5" descr="k030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00" y="381000"/>
            <a:ext cx="4367213" cy="60377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5029200" y="3429000"/>
            <a:ext cx="3733800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ru-RU" sz="2400" b="1" dirty="0" smtClean="0"/>
              <a:t>Галатея </a:t>
            </a:r>
            <a:r>
              <a:rPr lang="ru-RU" sz="2400" b="1" dirty="0" smtClean="0"/>
              <a:t>з </a:t>
            </a:r>
            <a:r>
              <a:rPr lang="ru-RU" sz="2400" b="1" dirty="0" smtClean="0"/>
              <a:t>сферами.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>Холст, масло. </a:t>
            </a:r>
            <a:r>
              <a:rPr lang="ru-RU" sz="2400" dirty="0" smtClean="0"/>
              <a:t>1952р.</a:t>
            </a:r>
            <a:r>
              <a:rPr lang="ru-RU" sz="2400" dirty="0" smtClean="0"/>
              <a:t> </a:t>
            </a:r>
            <a:r>
              <a:rPr lang="ru-RU" sz="4000" dirty="0" smtClean="0"/>
              <a:t> 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>
          <a:xfrm>
            <a:off x="0" y="5562600"/>
            <a:ext cx="8915400" cy="1295400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ru-RU" sz="2400" b="1" i="1" dirty="0" smtClean="0"/>
              <a:t>   </a:t>
            </a:r>
            <a:r>
              <a:rPr lang="ru-RU" sz="2400" b="1" i="1" dirty="0" err="1" smtClean="0"/>
              <a:t>Побачив</a:t>
            </a:r>
            <a:r>
              <a:rPr lang="ru-RU" sz="2400" b="1" i="1" dirty="0" smtClean="0"/>
              <a:t> - і </a:t>
            </a:r>
            <a:r>
              <a:rPr lang="ru-RU" sz="2400" b="1" i="1" dirty="0" smtClean="0"/>
              <a:t>запало в душу, </a:t>
            </a:r>
            <a:r>
              <a:rPr lang="ru-RU" sz="2400" b="1" i="1" dirty="0" smtClean="0"/>
              <a:t>і </a:t>
            </a:r>
            <a:r>
              <a:rPr lang="ru-RU" sz="2400" b="1" i="1" dirty="0" smtClean="0"/>
              <a:t>через </a:t>
            </a:r>
            <a:r>
              <a:rPr lang="ru-RU" sz="2400" b="1" i="1" dirty="0" err="1" smtClean="0"/>
              <a:t>пензель</a:t>
            </a:r>
            <a:r>
              <a:rPr lang="ru-RU" sz="2400" b="1" i="1" dirty="0" smtClean="0"/>
              <a:t> проявилось </a:t>
            </a:r>
            <a:r>
              <a:rPr lang="ru-RU" sz="2400" b="1" i="1" dirty="0" smtClean="0"/>
              <a:t>на холст. </a:t>
            </a:r>
            <a:r>
              <a:rPr lang="ru-RU" sz="2400" b="1" i="1" dirty="0" err="1" smtClean="0"/>
              <a:t>Це</a:t>
            </a:r>
            <a:r>
              <a:rPr lang="ru-RU" sz="2400" b="1" i="1" dirty="0" smtClean="0"/>
              <a:t> </a:t>
            </a:r>
            <a:r>
              <a:rPr lang="ru-RU" sz="2400" b="1" i="1" dirty="0" err="1" smtClean="0"/>
              <a:t>живопис</a:t>
            </a:r>
            <a:r>
              <a:rPr lang="ru-RU" sz="2400" b="1" i="1" dirty="0" smtClean="0"/>
              <a:t>. </a:t>
            </a:r>
            <a:r>
              <a:rPr lang="ru-RU" sz="2400" b="1" i="1" dirty="0"/>
              <a:t>І </a:t>
            </a:r>
            <a:r>
              <a:rPr lang="ru-RU" sz="2400" b="1" i="1" dirty="0" smtClean="0"/>
              <a:t>те </a:t>
            </a:r>
            <a:r>
              <a:rPr lang="ru-RU" sz="2400" b="1" i="1" dirty="0" smtClean="0"/>
              <a:t>ж </a:t>
            </a:r>
            <a:r>
              <a:rPr lang="ru-RU" sz="2400" b="1" i="1" dirty="0" err="1" smtClean="0"/>
              <a:t>саме</a:t>
            </a:r>
            <a:r>
              <a:rPr lang="ru-RU" sz="2400" b="1" i="1" dirty="0" smtClean="0"/>
              <a:t> </a:t>
            </a:r>
            <a:r>
              <a:rPr lang="ru-RU" sz="2400" b="1" i="1" dirty="0" smtClean="0"/>
              <a:t>- </a:t>
            </a:r>
            <a:r>
              <a:rPr lang="ru-RU" sz="2400" b="1" i="1" dirty="0" err="1" smtClean="0"/>
              <a:t>любов</a:t>
            </a:r>
            <a:r>
              <a:rPr lang="ru-RU" sz="2400" b="1" i="1" dirty="0" smtClean="0"/>
              <a:t>.</a:t>
            </a:r>
            <a:endParaRPr lang="ru-RU" sz="2400" b="1" i="1" dirty="0" smtClean="0"/>
          </a:p>
          <a:p>
            <a:pPr eaLnBrk="1" hangingPunct="1">
              <a:buFontTx/>
              <a:buNone/>
            </a:pPr>
            <a:r>
              <a:rPr lang="ru-RU" sz="2400" b="1" i="1" dirty="0" smtClean="0"/>
              <a:t>                                                                                      С. </a:t>
            </a:r>
            <a:r>
              <a:rPr lang="ru-RU" sz="2400" b="1" i="1" dirty="0" err="1" smtClean="0"/>
              <a:t>Далі</a:t>
            </a:r>
            <a:endParaRPr lang="ru-RU" sz="2400" b="1" i="1" dirty="0" smtClean="0"/>
          </a:p>
        </p:txBody>
      </p:sp>
      <p:pic>
        <p:nvPicPr>
          <p:cNvPr id="16388" name="Picture 7" descr="k031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14400" y="457200"/>
            <a:ext cx="3648075" cy="4943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>
          <a:xfrm>
            <a:off x="6553200" y="4495800"/>
            <a:ext cx="2590800" cy="1371600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sz="2000" b="1" dirty="0" smtClean="0"/>
              <a:t>   </a:t>
            </a:r>
            <a:r>
              <a:rPr lang="ru-RU" sz="1800" b="1" dirty="0" err="1" smtClean="0"/>
              <a:t>Виноградарі</a:t>
            </a:r>
            <a:r>
              <a:rPr lang="ru-RU" sz="1800" b="1" dirty="0" smtClean="0"/>
              <a:t>. </a:t>
            </a:r>
            <a:r>
              <a:rPr lang="ru-RU" sz="1800" b="1" dirty="0" err="1" smtClean="0"/>
              <a:t>Колісниця</a:t>
            </a:r>
            <a:r>
              <a:rPr lang="ru-RU" sz="1800" b="1" dirty="0" smtClean="0"/>
              <a:t> </a:t>
            </a:r>
            <a:r>
              <a:rPr lang="ru-RU" sz="1800" b="1" dirty="0" smtClean="0"/>
              <a:t>Вакха.</a:t>
            </a:r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sz="1800" dirty="0" smtClean="0"/>
              <a:t>Акварель</a:t>
            </a:r>
            <a:r>
              <a:rPr lang="ru-RU" sz="1800" dirty="0" smtClean="0"/>
              <a:t>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sz="1800" dirty="0" smtClean="0"/>
              <a:t>   1953р </a:t>
            </a:r>
            <a:endParaRPr lang="ru-RU" sz="1800" dirty="0" smtClean="0"/>
          </a:p>
        </p:txBody>
      </p:sp>
      <p:pic>
        <p:nvPicPr>
          <p:cNvPr id="17412" name="Picture 5" descr="k031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3400" y="609600"/>
            <a:ext cx="6248400" cy="4741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5029200" y="609600"/>
            <a:ext cx="3505200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ru-RU" sz="2400" b="1" dirty="0" err="1" smtClean="0"/>
              <a:t>Медитативна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троянда</a:t>
            </a:r>
            <a:r>
              <a:rPr lang="ru-RU" sz="2400" b="1" dirty="0" smtClean="0"/>
              <a:t>.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>Холст,масло.1958р</a:t>
            </a:r>
            <a:r>
              <a:rPr lang="ru-RU" sz="2800" dirty="0"/>
              <a:t>.</a:t>
            </a:r>
            <a:endParaRPr lang="ru-RU" sz="4000" dirty="0" smtClean="0"/>
          </a:p>
        </p:txBody>
      </p:sp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>
          <a:xfrm>
            <a:off x="4724400" y="2667000"/>
            <a:ext cx="4191000" cy="3840163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  <a:buNone/>
            </a:pPr>
            <a:r>
              <a:rPr lang="ru-RU" sz="2400" b="1" dirty="0" smtClean="0"/>
              <a:t>  </a:t>
            </a:r>
            <a:r>
              <a:rPr lang="ru-RU" sz="2400" b="1" dirty="0" err="1" smtClean="0"/>
              <a:t>Від</a:t>
            </a:r>
            <a:r>
              <a:rPr lang="ru-RU" sz="2400" b="1" dirty="0" smtClean="0"/>
              <a:t> </a:t>
            </a:r>
            <a:r>
              <a:rPr lang="ru-RU" sz="2400" b="1" dirty="0"/>
              <a:t>Веласкеса я </a:t>
            </a:r>
            <a:r>
              <a:rPr lang="ru-RU" sz="2400" b="1" dirty="0" err="1"/>
              <a:t>дізнався</a:t>
            </a:r>
            <a:r>
              <a:rPr lang="ru-RU" sz="2400" b="1" dirty="0"/>
              <a:t> про </a:t>
            </a:r>
            <a:r>
              <a:rPr lang="ru-RU" sz="2400" b="1" dirty="0" err="1"/>
              <a:t>світло</a:t>
            </a:r>
            <a:r>
              <a:rPr lang="ru-RU" sz="2400" b="1" dirty="0"/>
              <a:t>, </a:t>
            </a:r>
            <a:r>
              <a:rPr lang="ru-RU" sz="2400" b="1" dirty="0" err="1"/>
              <a:t>проміння</a:t>
            </a:r>
            <a:r>
              <a:rPr lang="ru-RU" sz="2400" b="1" dirty="0"/>
              <a:t>, </a:t>
            </a:r>
            <a:r>
              <a:rPr lang="ru-RU" sz="2400" b="1" dirty="0" err="1"/>
              <a:t>відблиски</a:t>
            </a:r>
            <a:r>
              <a:rPr lang="ru-RU" sz="2400" b="1" dirty="0"/>
              <a:t> та </a:t>
            </a:r>
            <a:r>
              <a:rPr lang="ru-RU" sz="2400" b="1" dirty="0" err="1"/>
              <a:t>дзеркала</a:t>
            </a:r>
            <a:r>
              <a:rPr lang="ru-RU" sz="2400" b="1" dirty="0"/>
              <a:t> </a:t>
            </a:r>
            <a:r>
              <a:rPr lang="ru-RU" sz="2400" b="1" dirty="0" err="1"/>
              <a:t>значно</a:t>
            </a:r>
            <a:r>
              <a:rPr lang="ru-RU" sz="2400" b="1" dirty="0"/>
              <a:t> </a:t>
            </a:r>
            <a:r>
              <a:rPr lang="ru-RU" sz="2400" b="1" dirty="0" err="1"/>
              <a:t>більше</a:t>
            </a:r>
            <a:r>
              <a:rPr lang="ru-RU" sz="2400" b="1" dirty="0"/>
              <a:t>, </a:t>
            </a:r>
            <a:r>
              <a:rPr lang="ru-RU" sz="2400" b="1" dirty="0" err="1"/>
              <a:t>ніж</a:t>
            </a:r>
            <a:r>
              <a:rPr lang="ru-RU" sz="2400" b="1" dirty="0"/>
              <a:t> </a:t>
            </a:r>
            <a:r>
              <a:rPr lang="ru-RU" sz="2400" b="1" dirty="0" err="1"/>
              <a:t>міг</a:t>
            </a:r>
            <a:r>
              <a:rPr lang="ru-RU" sz="2400" b="1" dirty="0"/>
              <a:t> би </a:t>
            </a:r>
            <a:r>
              <a:rPr lang="ru-RU" sz="2400" b="1" dirty="0" err="1"/>
              <a:t>дізнатися</a:t>
            </a:r>
            <a:r>
              <a:rPr lang="ru-RU" sz="2400" b="1" dirty="0"/>
              <a:t> </a:t>
            </a:r>
            <a:r>
              <a:rPr lang="ru-RU" sz="2400" b="1" dirty="0" err="1"/>
              <a:t>із</a:t>
            </a:r>
            <a:r>
              <a:rPr lang="ru-RU" sz="2400" b="1" dirty="0"/>
              <a:t> </a:t>
            </a:r>
            <a:r>
              <a:rPr lang="ru-RU" sz="2400" b="1" dirty="0" err="1"/>
              <a:t>сотень</a:t>
            </a:r>
            <a:r>
              <a:rPr lang="ru-RU" sz="2400" b="1" dirty="0"/>
              <a:t> </a:t>
            </a:r>
            <a:r>
              <a:rPr lang="ru-RU" sz="2400" b="1" dirty="0" err="1"/>
              <a:t>важких</a:t>
            </a:r>
            <a:r>
              <a:rPr lang="ru-RU" sz="2400" b="1" dirty="0"/>
              <a:t> </a:t>
            </a:r>
            <a:r>
              <a:rPr lang="ru-RU" sz="2400" b="1" dirty="0" err="1"/>
              <a:t>наукових</a:t>
            </a:r>
            <a:r>
              <a:rPr lang="ru-RU" sz="2400" b="1" dirty="0"/>
              <a:t> книг. </a:t>
            </a:r>
            <a:r>
              <a:rPr lang="ru-RU" sz="2400" b="1" dirty="0" err="1"/>
              <a:t>Його</a:t>
            </a:r>
            <a:r>
              <a:rPr lang="ru-RU" sz="2400" b="1" dirty="0"/>
              <a:t> полотна — </a:t>
            </a:r>
            <a:r>
              <a:rPr lang="ru-RU" sz="2400" b="1" dirty="0" err="1"/>
              <a:t>це</a:t>
            </a:r>
            <a:r>
              <a:rPr lang="ru-RU" sz="2400" b="1" dirty="0"/>
              <a:t> </a:t>
            </a:r>
            <a:r>
              <a:rPr lang="ru-RU" sz="2400" b="1" dirty="0" err="1"/>
              <a:t>золотий</a:t>
            </a:r>
            <a:r>
              <a:rPr lang="ru-RU" sz="2400" b="1" dirty="0"/>
              <a:t> фонд </a:t>
            </a:r>
            <a:r>
              <a:rPr lang="ru-RU" sz="2400" b="1" dirty="0" err="1"/>
              <a:t>точних</a:t>
            </a:r>
            <a:r>
              <a:rPr lang="ru-RU" sz="2400" b="1" dirty="0"/>
              <a:t>, </a:t>
            </a:r>
            <a:r>
              <a:rPr lang="ru-RU" sz="2400" b="1" dirty="0" err="1"/>
              <a:t>вивірених</a:t>
            </a:r>
            <a:r>
              <a:rPr lang="ru-RU" sz="2400" b="1" dirty="0"/>
              <a:t> </a:t>
            </a:r>
            <a:r>
              <a:rPr lang="ru-RU" sz="2400" b="1" dirty="0" err="1" smtClean="0"/>
              <a:t>рішень</a:t>
            </a:r>
            <a:endParaRPr lang="ru-RU" sz="2400" b="1" dirty="0" smtClean="0"/>
          </a:p>
          <a:p>
            <a:pPr>
              <a:lnSpc>
                <a:spcPct val="90000"/>
              </a:lnSpc>
              <a:buNone/>
            </a:pPr>
            <a:r>
              <a:rPr lang="ru-RU" sz="2400" b="1" dirty="0" smtClean="0"/>
              <a:t>                      </a:t>
            </a:r>
            <a:r>
              <a:rPr lang="ru-RU" sz="2400" b="1" dirty="0" smtClean="0"/>
              <a:t>С. </a:t>
            </a:r>
            <a:r>
              <a:rPr lang="ru-RU" sz="2400" b="1" dirty="0" err="1" smtClean="0"/>
              <a:t>Далі</a:t>
            </a:r>
            <a:r>
              <a:rPr lang="ru-RU" sz="2400" dirty="0" smtClean="0"/>
              <a:t> </a:t>
            </a:r>
            <a:endParaRPr lang="ru-RU" sz="2400" dirty="0" smtClean="0"/>
          </a:p>
        </p:txBody>
      </p:sp>
      <p:pic>
        <p:nvPicPr>
          <p:cNvPr id="18436" name="Picture 5" descr="k033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3400" y="457200"/>
            <a:ext cx="4141788" cy="5305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0" name="Rectangle 6"/>
          <p:cNvSpPr>
            <a:spLocks noGrp="1" noChangeArrowheads="1"/>
          </p:cNvSpPr>
          <p:nvPr>
            <p:ph type="title"/>
          </p:nvPr>
        </p:nvSpPr>
        <p:spPr>
          <a:xfrm>
            <a:off x="4876800" y="274638"/>
            <a:ext cx="3962400" cy="2925762"/>
          </a:xfrm>
        </p:spPr>
        <p:txBody>
          <a:bodyPr/>
          <a:lstStyle/>
          <a:p>
            <a:pPr eaLnBrk="1" hangingPunct="1"/>
            <a:r>
              <a:rPr lang="ru-RU" sz="2400" b="1" i="1" dirty="0" smtClean="0"/>
              <a:t>Художник не </a:t>
            </a:r>
            <a:r>
              <a:rPr lang="ru-RU" sz="2400" b="1" i="1" dirty="0" smtClean="0"/>
              <a:t>той, </a:t>
            </a:r>
            <a:r>
              <a:rPr lang="ru-RU" sz="2400" b="1" i="1" dirty="0" err="1" smtClean="0"/>
              <a:t>хто</a:t>
            </a:r>
            <a:r>
              <a:rPr lang="ru-RU" sz="2400" b="1" i="1" dirty="0" smtClean="0"/>
              <a:t> </a:t>
            </a:r>
            <a:r>
              <a:rPr lang="ru-RU" sz="2400" b="1" i="1" dirty="0" err="1" smtClean="0"/>
              <a:t>надихається</a:t>
            </a:r>
            <a:r>
              <a:rPr lang="ru-RU" sz="2400" b="1" i="1" dirty="0" smtClean="0"/>
              <a:t>,  а той, </a:t>
            </a:r>
            <a:r>
              <a:rPr lang="ru-RU" sz="2400" b="1" i="1" dirty="0" err="1" smtClean="0"/>
              <a:t>хто</a:t>
            </a:r>
            <a:r>
              <a:rPr lang="ru-RU" sz="2400" b="1" i="1" dirty="0" smtClean="0"/>
              <a:t> </a:t>
            </a:r>
            <a:r>
              <a:rPr lang="ru-RU" sz="2400" b="1" i="1" dirty="0" err="1" smtClean="0"/>
              <a:t>надихає</a:t>
            </a:r>
            <a:r>
              <a:rPr lang="ru-RU" sz="2400" b="1" i="1" dirty="0" smtClean="0"/>
              <a:t>.</a:t>
            </a:r>
            <a:r>
              <a:rPr lang="ru-RU" sz="2400" b="1" i="1" dirty="0" smtClean="0"/>
              <a:t/>
            </a:r>
            <a:br>
              <a:rPr lang="ru-RU" sz="2400" b="1" i="1" dirty="0" smtClean="0"/>
            </a:br>
            <a:r>
              <a:rPr lang="ru-RU" sz="2400" b="1" i="1" dirty="0" smtClean="0"/>
              <a:t>                     С. </a:t>
            </a:r>
            <a:r>
              <a:rPr lang="ru-RU" sz="2400" b="1" i="1" dirty="0" err="1" smtClean="0"/>
              <a:t>Далі</a:t>
            </a:r>
            <a:endParaRPr lang="ru-RU" sz="2400" b="1" i="1" dirty="0" smtClean="0"/>
          </a:p>
        </p:txBody>
      </p:sp>
      <p:sp>
        <p:nvSpPr>
          <p:cNvPr id="19458" name="Rectangle 3"/>
          <p:cNvSpPr>
            <a:spLocks noGrp="1" noChangeArrowheads="1"/>
          </p:cNvSpPr>
          <p:nvPr>
            <p:ph idx="1"/>
          </p:nvPr>
        </p:nvSpPr>
        <p:spPr>
          <a:xfrm>
            <a:off x="4800600" y="4953000"/>
            <a:ext cx="4343400" cy="13716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ru-RU" sz="2800" b="1" dirty="0" smtClean="0"/>
              <a:t>  </a:t>
            </a:r>
            <a:r>
              <a:rPr lang="ru-RU" sz="2400" b="1" dirty="0" smtClean="0"/>
              <a:t>Ваза </a:t>
            </a:r>
            <a:r>
              <a:rPr lang="ru-RU" sz="2400" b="1" dirty="0" smtClean="0"/>
              <a:t>з </a:t>
            </a:r>
            <a:r>
              <a:rPr lang="ru-RU" sz="2400" b="1" dirty="0" smtClean="0"/>
              <a:t>васильками.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>Холст, масло. </a:t>
            </a:r>
            <a:r>
              <a:rPr lang="ru-RU" sz="2400" dirty="0" smtClean="0"/>
              <a:t>1959р.</a:t>
            </a:r>
            <a:r>
              <a:rPr lang="ru-RU" dirty="0" smtClean="0"/>
              <a:t> </a:t>
            </a:r>
            <a:endParaRPr lang="ru-RU" dirty="0" smtClean="0"/>
          </a:p>
        </p:txBody>
      </p:sp>
      <p:pic>
        <p:nvPicPr>
          <p:cNvPr id="19459" name="Picture 5" descr="k0339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0" y="304800"/>
            <a:ext cx="4494213" cy="6105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4648200" y="4191000"/>
            <a:ext cx="4114800" cy="1295400"/>
          </a:xfrm>
        </p:spPr>
        <p:txBody>
          <a:bodyPr>
            <a:normAutofit fontScale="90000"/>
          </a:bodyPr>
          <a:lstStyle/>
          <a:p>
            <a:r>
              <a:rPr lang="ru-RU" sz="2800" dirty="0" err="1"/>
              <a:t>Матір</a:t>
            </a:r>
            <a:r>
              <a:rPr lang="ru-RU" sz="2800" dirty="0"/>
              <a:t> </a:t>
            </a:r>
            <a:r>
              <a:rPr lang="ru-RU" sz="2800" dirty="0" err="1"/>
              <a:t>Божа</a:t>
            </a:r>
            <a:r>
              <a:rPr lang="ru-RU" sz="2800" dirty="0"/>
              <a:t> </a:t>
            </a:r>
            <a:r>
              <a:rPr lang="ru-RU" sz="2800" dirty="0" err="1"/>
              <a:t>Гваделупська</a:t>
            </a:r>
            <a:r>
              <a:rPr lang="ru-RU" sz="2800" dirty="0"/>
              <a:t>.</a:t>
            </a: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>Холст, масло. </a:t>
            </a:r>
            <a:r>
              <a:rPr lang="ru-RU" sz="2800" dirty="0" smtClean="0"/>
              <a:t>1959р.</a:t>
            </a:r>
            <a:r>
              <a:rPr lang="ru-RU" sz="4000" dirty="0" smtClean="0"/>
              <a:t> </a:t>
            </a:r>
            <a:endParaRPr lang="ru-RU" sz="4000" dirty="0" smtClean="0"/>
          </a:p>
        </p:txBody>
      </p:sp>
      <p:pic>
        <p:nvPicPr>
          <p:cNvPr id="20483" name="Picture 5" descr="k0338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1000" y="381000"/>
            <a:ext cx="4038600" cy="62586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4648200"/>
            <a:ext cx="8458200" cy="1371600"/>
          </a:xfrm>
        </p:spPr>
        <p:txBody>
          <a:bodyPr>
            <a:normAutofit/>
          </a:bodyPr>
          <a:lstStyle/>
          <a:p>
            <a:pPr algn="r" eaLnBrk="1" hangingPunct="1"/>
            <a:r>
              <a:rPr lang="ru-RU" sz="2000" b="1" i="1" dirty="0" smtClean="0"/>
              <a:t>Для початку </a:t>
            </a:r>
            <a:r>
              <a:rPr lang="ru-RU" sz="2000" b="1" i="1" dirty="0" err="1" smtClean="0"/>
              <a:t>навчіться</a:t>
            </a:r>
            <a:r>
              <a:rPr lang="ru-RU" sz="2000" b="1" i="1" dirty="0" smtClean="0"/>
              <a:t> </a:t>
            </a:r>
            <a:r>
              <a:rPr lang="ru-RU" sz="2000" b="1" i="1" dirty="0" err="1" smtClean="0"/>
              <a:t>малювати</a:t>
            </a:r>
            <a:r>
              <a:rPr lang="ru-RU" sz="2000" b="1" i="1" dirty="0" smtClean="0"/>
              <a:t> і </a:t>
            </a:r>
            <a:r>
              <a:rPr lang="ru-RU" sz="2000" b="1" i="1" dirty="0" err="1" smtClean="0"/>
              <a:t>писати</a:t>
            </a:r>
            <a:r>
              <a:rPr lang="ru-RU" sz="2000" b="1" i="1" dirty="0" smtClean="0"/>
              <a:t>, як </a:t>
            </a:r>
            <a:r>
              <a:rPr lang="ru-RU" sz="2000" b="1" i="1" dirty="0" err="1" smtClean="0"/>
              <a:t>старі</a:t>
            </a:r>
            <a:r>
              <a:rPr lang="ru-RU" sz="2000" b="1" i="1" dirty="0" smtClean="0"/>
              <a:t> </a:t>
            </a:r>
            <a:r>
              <a:rPr lang="ru-RU" sz="2000" b="1" i="1" dirty="0" err="1" smtClean="0"/>
              <a:t>майстри</a:t>
            </a:r>
            <a:r>
              <a:rPr lang="ru-RU" sz="2000" b="1" i="1" dirty="0" smtClean="0"/>
              <a:t>, а </a:t>
            </a:r>
            <a:r>
              <a:rPr lang="ru-RU" sz="2000" b="1" i="1" dirty="0" err="1" smtClean="0"/>
              <a:t>вже</a:t>
            </a:r>
            <a:r>
              <a:rPr lang="ru-RU" sz="2000" b="1" i="1" dirty="0" smtClean="0"/>
              <a:t> </a:t>
            </a:r>
            <a:r>
              <a:rPr lang="ru-RU" sz="2000" b="1" i="1" dirty="0" err="1" smtClean="0"/>
              <a:t>потім</a:t>
            </a:r>
            <a:r>
              <a:rPr lang="ru-RU" sz="2000" b="1" i="1" dirty="0" smtClean="0"/>
              <a:t> </a:t>
            </a:r>
            <a:r>
              <a:rPr lang="ru-RU" sz="2000" b="1" i="1" dirty="0" err="1" smtClean="0"/>
              <a:t>дійте</a:t>
            </a:r>
            <a:r>
              <a:rPr lang="ru-RU" sz="2000" b="1" i="1" dirty="0" smtClean="0"/>
              <a:t> на </a:t>
            </a:r>
            <a:r>
              <a:rPr lang="ru-RU" sz="2000" b="1" i="1" dirty="0" err="1" smtClean="0"/>
              <a:t>свій</a:t>
            </a:r>
            <a:r>
              <a:rPr lang="ru-RU" sz="2000" b="1" i="1" dirty="0" smtClean="0"/>
              <a:t> </a:t>
            </a:r>
            <a:r>
              <a:rPr lang="ru-RU" sz="2000" b="1" i="1" dirty="0" err="1" smtClean="0"/>
              <a:t>роздум</a:t>
            </a:r>
            <a:r>
              <a:rPr lang="ru-RU" sz="2000" b="1" i="1" dirty="0" smtClean="0"/>
              <a:t> – </a:t>
            </a:r>
            <a:r>
              <a:rPr lang="ru-RU" sz="2000" b="1" i="1" dirty="0" smtClean="0"/>
              <a:t>і </a:t>
            </a:r>
            <a:r>
              <a:rPr lang="ru-RU" sz="2000" b="1" i="1" dirty="0" err="1" smtClean="0"/>
              <a:t>тоді</a:t>
            </a:r>
            <a:r>
              <a:rPr lang="ru-RU" sz="2000" b="1" i="1" dirty="0" smtClean="0"/>
              <a:t> </a:t>
            </a:r>
            <a:r>
              <a:rPr lang="ru-RU" sz="2000" b="1" i="1" dirty="0" smtClean="0"/>
              <a:t>вас </a:t>
            </a:r>
            <a:r>
              <a:rPr lang="ru-RU" sz="2000" b="1" i="1" dirty="0" err="1" smtClean="0"/>
              <a:t>будуть</a:t>
            </a:r>
            <a:r>
              <a:rPr lang="ru-RU" sz="2000" b="1" i="1" dirty="0" smtClean="0"/>
              <a:t> </a:t>
            </a:r>
            <a:r>
              <a:rPr lang="ru-RU" sz="2000" b="1" i="1" dirty="0" err="1" smtClean="0"/>
              <a:t>поважати</a:t>
            </a:r>
            <a:r>
              <a:rPr lang="ru-RU" sz="2000" b="1" i="1" dirty="0" smtClean="0"/>
              <a:t>. С. Дали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>
          <a:xfrm>
            <a:off x="5791200" y="1447800"/>
            <a:ext cx="2971800" cy="3078163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ru-RU" sz="2800" b="1" smtClean="0"/>
              <a:t>   </a:t>
            </a:r>
            <a:r>
              <a:rPr lang="ru-RU" sz="2400" b="1" smtClean="0"/>
              <a:t>Натюрморт.</a:t>
            </a:r>
            <a:r>
              <a:rPr lang="ru-RU" sz="2400" smtClean="0"/>
              <a:t/>
            </a:r>
            <a:br>
              <a:rPr lang="ru-RU" sz="2400" smtClean="0"/>
            </a:br>
            <a:r>
              <a:rPr lang="ru-RU" sz="2400" smtClean="0"/>
              <a:t>Холст, масло. 1918г.</a:t>
            </a:r>
            <a:r>
              <a:rPr lang="ru-RU" smtClean="0"/>
              <a:t> </a:t>
            </a:r>
          </a:p>
        </p:txBody>
      </p:sp>
      <p:pic>
        <p:nvPicPr>
          <p:cNvPr id="3076" name="Picture 5" descr="k000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3400" y="533400"/>
            <a:ext cx="5486400" cy="4432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5715000"/>
            <a:ext cx="8229600" cy="1143000"/>
          </a:xfrm>
        </p:spPr>
        <p:txBody>
          <a:bodyPr/>
          <a:lstStyle/>
          <a:p>
            <a:r>
              <a:rPr lang="ru-RU" sz="2400" b="1" dirty="0" smtClean="0"/>
              <a:t>Дворик в </a:t>
            </a:r>
            <a:r>
              <a:rPr lang="ru-RU" sz="2400" dirty="0" smtClean="0"/>
              <a:t>Порт-</a:t>
            </a:r>
            <a:r>
              <a:rPr lang="ru-RU" sz="2400" dirty="0" err="1" smtClean="0"/>
              <a:t>Льгаїті</a:t>
            </a:r>
            <a:r>
              <a:rPr lang="ru-RU" sz="2400" dirty="0"/>
              <a:t>.</a:t>
            </a:r>
            <a:r>
              <a:rPr lang="ru-RU" sz="2400" b="1" dirty="0" smtClean="0"/>
              <a:t/>
            </a:r>
            <a:br>
              <a:rPr lang="ru-RU" sz="2400" b="1" dirty="0" smtClean="0"/>
            </a:br>
            <a:r>
              <a:rPr lang="ru-RU" sz="2400" b="1" dirty="0" smtClean="0"/>
              <a:t>Холст, масло. </a:t>
            </a:r>
            <a:r>
              <a:rPr lang="ru-RU" sz="2400" b="1" dirty="0" smtClean="0"/>
              <a:t>1968р.</a:t>
            </a:r>
            <a:r>
              <a:rPr lang="ru-RU" sz="4000" dirty="0" smtClean="0"/>
              <a:t> </a:t>
            </a:r>
            <a:endParaRPr lang="ru-RU" sz="4000" dirty="0" smtClean="0"/>
          </a:p>
        </p:txBody>
      </p:sp>
      <p:pic>
        <p:nvPicPr>
          <p:cNvPr id="21507" name="Picture 5" descr="k035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38200" y="533400"/>
            <a:ext cx="6858000" cy="5197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3"/>
          <p:cNvSpPr>
            <a:spLocks noGrp="1" noChangeArrowheads="1"/>
          </p:cNvSpPr>
          <p:nvPr>
            <p:ph idx="1"/>
          </p:nvPr>
        </p:nvSpPr>
        <p:spPr>
          <a:xfrm>
            <a:off x="0" y="5761038"/>
            <a:ext cx="8991600" cy="1096962"/>
          </a:xfrm>
        </p:spPr>
        <p:txBody>
          <a:bodyPr>
            <a:normAutofit lnSpcReduction="10000"/>
          </a:bodyPr>
          <a:lstStyle/>
          <a:p>
            <a:pPr>
              <a:lnSpc>
                <a:spcPct val="80000"/>
              </a:lnSpc>
              <a:buNone/>
            </a:pPr>
            <a:r>
              <a:rPr lang="ru-RU" sz="2000" b="1" dirty="0" smtClean="0"/>
              <a:t>     </a:t>
            </a:r>
            <a:r>
              <a:rPr lang="ru-RU" sz="2000" dirty="0" err="1"/>
              <a:t>Далі</a:t>
            </a:r>
            <a:r>
              <a:rPr lang="ru-RU" sz="2000" dirty="0"/>
              <a:t>, обернувшись спиною, </a:t>
            </a:r>
            <a:r>
              <a:rPr lang="ru-RU" sz="2000" dirty="0" err="1"/>
              <a:t>пише</a:t>
            </a:r>
            <a:r>
              <a:rPr lang="ru-RU" sz="2000" dirty="0"/>
              <a:t> портрет Гали, </a:t>
            </a:r>
            <a:r>
              <a:rPr lang="ru-RU" sz="2000" dirty="0" err="1"/>
              <a:t>що</a:t>
            </a:r>
            <a:r>
              <a:rPr lang="ru-RU" sz="2000" dirty="0"/>
              <a:t> обернулась спиною і </a:t>
            </a:r>
            <a:r>
              <a:rPr lang="ru-RU" sz="2000" dirty="0" err="1"/>
              <a:t>увічненою</a:t>
            </a:r>
            <a:r>
              <a:rPr lang="ru-RU" sz="2000" dirty="0"/>
              <a:t> </a:t>
            </a:r>
            <a:r>
              <a:rPr lang="ru-RU" sz="2000" dirty="0" err="1"/>
              <a:t>шістьма</a:t>
            </a:r>
            <a:r>
              <a:rPr lang="ru-RU" sz="2000" dirty="0"/>
              <a:t> </a:t>
            </a:r>
            <a:r>
              <a:rPr lang="ru-RU" sz="2000" dirty="0" err="1"/>
              <a:t>віртуальними</a:t>
            </a:r>
            <a:r>
              <a:rPr lang="ru-RU" sz="2000" dirty="0"/>
              <a:t> </a:t>
            </a:r>
            <a:r>
              <a:rPr lang="ru-RU" sz="2000" dirty="0" err="1"/>
              <a:t>рогівками</a:t>
            </a:r>
            <a:r>
              <a:rPr lang="ru-RU" sz="2000" dirty="0"/>
              <a:t>, </a:t>
            </a:r>
            <a:r>
              <a:rPr lang="ru-RU" sz="2000" dirty="0" err="1"/>
              <a:t>тимчасово</a:t>
            </a:r>
            <a:r>
              <a:rPr lang="ru-RU" sz="2000" dirty="0"/>
              <a:t> </a:t>
            </a:r>
            <a:r>
              <a:rPr lang="ru-RU" sz="2000" dirty="0" err="1"/>
              <a:t>відбитими</a:t>
            </a:r>
            <a:r>
              <a:rPr lang="ru-RU" sz="2000" dirty="0"/>
              <a:t> в шести </a:t>
            </a:r>
            <a:r>
              <a:rPr lang="ru-RU" sz="2000" dirty="0" err="1"/>
              <a:t>дзеркалах</a:t>
            </a:r>
            <a:r>
              <a:rPr lang="ru-RU" sz="2000" dirty="0"/>
              <a:t> </a:t>
            </a: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>                                                  Холст, масло. 1972-1973рр </a:t>
            </a:r>
            <a:endParaRPr lang="ru-RU" sz="2000" dirty="0" smtClean="0"/>
          </a:p>
        </p:txBody>
      </p:sp>
      <p:pic>
        <p:nvPicPr>
          <p:cNvPr id="22531" name="Picture 5" descr="k0358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76400" y="228600"/>
            <a:ext cx="5010150" cy="5276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5257800" y="2438400"/>
            <a:ext cx="3657600" cy="3154363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  <a:buNone/>
            </a:pPr>
            <a:r>
              <a:rPr lang="ru-RU" sz="2400" b="1" dirty="0" smtClean="0"/>
              <a:t>    </a:t>
            </a:r>
            <a:r>
              <a:rPr lang="ru-RU" sz="2400" b="1" dirty="0"/>
              <a:t>Оголена Гала, </a:t>
            </a:r>
            <a:r>
              <a:rPr lang="ru-RU" sz="2400" b="1" dirty="0" err="1"/>
              <a:t>що</a:t>
            </a:r>
            <a:r>
              <a:rPr lang="ru-RU" sz="2400" b="1" dirty="0"/>
              <a:t> дивиться на море, яка на </a:t>
            </a:r>
            <a:r>
              <a:rPr lang="ru-RU" sz="2400" b="1" dirty="0" err="1"/>
              <a:t>відстані</a:t>
            </a:r>
            <a:r>
              <a:rPr lang="ru-RU" sz="2400" b="1" dirty="0"/>
              <a:t> 18 </a:t>
            </a:r>
            <a:r>
              <a:rPr lang="ru-RU" sz="2400" b="1" dirty="0" err="1"/>
              <a:t>метрів</a:t>
            </a:r>
            <a:r>
              <a:rPr lang="ru-RU" sz="2400" b="1" dirty="0"/>
              <a:t> </a:t>
            </a:r>
            <a:r>
              <a:rPr lang="ru-RU" sz="2400" b="1" dirty="0" err="1"/>
              <a:t>трансформується</a:t>
            </a:r>
            <a:r>
              <a:rPr lang="ru-RU" sz="2400" b="1" dirty="0"/>
              <a:t> в портрет Авраама </a:t>
            </a:r>
            <a:r>
              <a:rPr lang="ru-RU" sz="2400" b="1" dirty="0" err="1" smtClean="0"/>
              <a:t>Лінкольна</a:t>
            </a:r>
            <a:endParaRPr lang="ru-RU" sz="2400" b="1" dirty="0" smtClean="0"/>
          </a:p>
          <a:p>
            <a:pPr>
              <a:lnSpc>
                <a:spcPct val="90000"/>
              </a:lnSpc>
              <a:buNone/>
            </a:pPr>
            <a:r>
              <a:rPr lang="ru-RU" sz="2400" dirty="0" smtClean="0"/>
              <a:t>Холст</a:t>
            </a:r>
            <a:r>
              <a:rPr lang="ru-RU" sz="2400" dirty="0" smtClean="0"/>
              <a:t>, масло. </a:t>
            </a:r>
            <a:r>
              <a:rPr lang="ru-RU" sz="2400" dirty="0" smtClean="0"/>
              <a:t>1976р </a:t>
            </a:r>
            <a:endParaRPr lang="ru-RU" sz="2400" dirty="0" smtClean="0"/>
          </a:p>
        </p:txBody>
      </p:sp>
      <p:pic>
        <p:nvPicPr>
          <p:cNvPr id="23555" name="Picture 5" descr="k036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0" y="304800"/>
            <a:ext cx="4694238" cy="6410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35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35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35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35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35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35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4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5486400"/>
            <a:ext cx="8305800" cy="1143000"/>
          </a:xfrm>
        </p:spPr>
        <p:txBody>
          <a:bodyPr>
            <a:normAutofit fontScale="92500"/>
          </a:bodyPr>
          <a:lstStyle/>
          <a:p>
            <a:pPr>
              <a:lnSpc>
                <a:spcPct val="80000"/>
              </a:lnSpc>
              <a:buNone/>
            </a:pPr>
            <a:r>
              <a:rPr lang="ru-RU" sz="2000" b="1" dirty="0" smtClean="0"/>
              <a:t>   Рука </a:t>
            </a:r>
            <a:r>
              <a:rPr lang="ru-RU" sz="2000" b="1" dirty="0" err="1"/>
              <a:t>Далі</a:t>
            </a:r>
            <a:r>
              <a:rPr lang="ru-RU" sz="2000" b="1" dirty="0"/>
              <a:t> </a:t>
            </a:r>
            <a:r>
              <a:rPr lang="ru-RU" sz="2000" b="1" dirty="0" err="1"/>
              <a:t>викрадає</a:t>
            </a:r>
            <a:r>
              <a:rPr lang="ru-RU" sz="2000" b="1" dirty="0"/>
              <a:t> золоте руно, </a:t>
            </a:r>
            <a:r>
              <a:rPr lang="ru-RU" sz="2000" b="1" dirty="0" err="1"/>
              <a:t>що</a:t>
            </a:r>
            <a:r>
              <a:rPr lang="ru-RU" sz="2000" b="1" dirty="0"/>
              <a:t> </a:t>
            </a:r>
            <a:r>
              <a:rPr lang="ru-RU" sz="2000" b="1" dirty="0" err="1"/>
              <a:t>має</a:t>
            </a:r>
            <a:r>
              <a:rPr lang="ru-RU" sz="2000" b="1" dirty="0"/>
              <a:t> форму хмари, </a:t>
            </a:r>
            <a:r>
              <a:rPr lang="ru-RU" sz="2000" b="1" dirty="0" err="1"/>
              <a:t>щоб</a:t>
            </a:r>
            <a:r>
              <a:rPr lang="ru-RU" sz="2000" b="1" dirty="0"/>
              <a:t> </a:t>
            </a:r>
            <a:r>
              <a:rPr lang="ru-RU" sz="2000" b="1" dirty="0" err="1"/>
              <a:t>показати</a:t>
            </a:r>
            <a:r>
              <a:rPr lang="ru-RU" sz="2000" b="1" dirty="0"/>
              <a:t> Гала-зорю, абсолютно </a:t>
            </a:r>
            <a:r>
              <a:rPr lang="ru-RU" sz="2000" b="1" dirty="0" err="1"/>
              <a:t>оголену</a:t>
            </a:r>
            <a:r>
              <a:rPr lang="ru-RU" sz="2000" b="1" dirty="0"/>
              <a:t> - там, далеко, </a:t>
            </a:r>
            <a:r>
              <a:rPr lang="ru-RU" sz="2000" b="1" dirty="0" err="1"/>
              <a:t>дуже</a:t>
            </a:r>
            <a:r>
              <a:rPr lang="ru-RU" sz="2000" b="1" dirty="0"/>
              <a:t> далеко, по той </a:t>
            </a:r>
            <a:r>
              <a:rPr lang="ru-RU" sz="2000" b="1" dirty="0" err="1"/>
              <a:t>бік</a:t>
            </a:r>
            <a:r>
              <a:rPr lang="ru-RU" sz="2000" b="1" dirty="0"/>
              <a:t> </a:t>
            </a:r>
            <a:r>
              <a:rPr lang="ru-RU" sz="2000" b="1" dirty="0" err="1"/>
              <a:t>сонця</a:t>
            </a:r>
            <a:r>
              <a:rPr lang="ru-RU" sz="2000" b="1" dirty="0"/>
              <a:t>.</a:t>
            </a:r>
            <a:r>
              <a:rPr lang="ru-RU" sz="2000" dirty="0" smtClean="0"/>
              <a:t>                                                                           </a:t>
            </a:r>
            <a:r>
              <a:rPr lang="ru-RU" sz="2000" dirty="0" smtClean="0"/>
              <a:t>Холст, масло. </a:t>
            </a:r>
            <a:r>
              <a:rPr lang="ru-RU" sz="2000" dirty="0" smtClean="0"/>
              <a:t>1977р.</a:t>
            </a:r>
            <a:r>
              <a:rPr lang="ru-RU" sz="2000" dirty="0" smtClean="0"/>
              <a:t>  </a:t>
            </a:r>
          </a:p>
        </p:txBody>
      </p:sp>
      <p:pic>
        <p:nvPicPr>
          <p:cNvPr id="24579" name="Picture 5" descr="k0364"/>
          <p:cNvPicPr>
            <a:picLocks noChangeAspect="1" noChangeArrowheads="1"/>
          </p:cNvPicPr>
          <p:nvPr/>
        </p:nvPicPr>
        <p:blipFill>
          <a:blip r:embed="rId2"/>
          <a:srcRect r="51648"/>
          <a:stretch>
            <a:fillRect/>
          </a:stretch>
        </p:blipFill>
        <p:spPr bwMode="auto">
          <a:xfrm>
            <a:off x="2590800" y="457200"/>
            <a:ext cx="3352800" cy="4906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5486400"/>
            <a:ext cx="8229600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ru-RU" sz="2000" b="1" dirty="0" smtClean="0"/>
              <a:t/>
            </a:r>
            <a:br>
              <a:rPr lang="ru-RU" sz="2000" b="1" dirty="0" smtClean="0"/>
            </a:br>
            <a:r>
              <a:rPr lang="ru-RU" sz="2000" b="1" dirty="0" smtClean="0"/>
              <a:t>Дали, приподнимающий поверхность Средиземного моря,</a:t>
            </a:r>
            <a:br>
              <a:rPr lang="ru-RU" sz="2000" b="1" dirty="0" smtClean="0"/>
            </a:br>
            <a:r>
              <a:rPr lang="ru-RU" sz="2000" b="1" dirty="0" smtClean="0"/>
              <a:t>чтобы показать Гала рождение Венеры.</a:t>
            </a: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>Холст, масло. </a:t>
            </a:r>
            <a:r>
              <a:rPr lang="ru-RU" sz="2000" dirty="0" smtClean="0"/>
              <a:t>1977р.</a:t>
            </a:r>
            <a:r>
              <a:rPr lang="ru-RU" sz="4000" dirty="0" smtClean="0"/>
              <a:t> </a:t>
            </a:r>
            <a:endParaRPr lang="ru-RU" sz="4000" dirty="0" smtClean="0"/>
          </a:p>
        </p:txBody>
      </p:sp>
      <p:pic>
        <p:nvPicPr>
          <p:cNvPr id="25603" name="Picture 5" descr="k036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52600" y="304800"/>
            <a:ext cx="5035550" cy="5124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3"/>
          <p:cNvSpPr>
            <a:spLocks noGrp="1" noChangeArrowheads="1"/>
          </p:cNvSpPr>
          <p:nvPr>
            <p:ph idx="1"/>
          </p:nvPr>
        </p:nvSpPr>
        <p:spPr>
          <a:xfrm>
            <a:off x="1066800" y="6019800"/>
            <a:ext cx="6934200" cy="639763"/>
          </a:xfrm>
        </p:spPr>
        <p:txBody>
          <a:bodyPr>
            <a:normAutofit fontScale="92500" lnSpcReduction="10000"/>
          </a:bodyPr>
          <a:lstStyle/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ru-RU" sz="2400" b="1" i="1" dirty="0" smtClean="0"/>
              <a:t>     </a:t>
            </a:r>
            <a:r>
              <a:rPr lang="ru-RU" sz="2400" b="1" i="1" dirty="0" err="1" smtClean="0"/>
              <a:t>Алегорія</a:t>
            </a:r>
            <a:r>
              <a:rPr lang="ru-RU" sz="2400" b="1" i="1" dirty="0" smtClean="0"/>
              <a:t> </a:t>
            </a:r>
            <a:r>
              <a:rPr lang="ru-RU" sz="2400" b="1" i="1" dirty="0" err="1" smtClean="0"/>
              <a:t>весни</a:t>
            </a:r>
            <a:r>
              <a:rPr lang="ru-RU" sz="2400" b="1" i="1" dirty="0" smtClean="0"/>
              <a:t>.</a:t>
            </a:r>
            <a:r>
              <a:rPr lang="ru-RU" sz="2400" b="1" i="1" dirty="0" smtClean="0"/>
              <a:t/>
            </a:r>
            <a:br>
              <a:rPr lang="ru-RU" sz="2400" b="1" i="1" dirty="0" smtClean="0"/>
            </a:br>
            <a:r>
              <a:rPr lang="ru-RU" sz="2400" b="1" i="1" dirty="0" smtClean="0"/>
              <a:t>Дерево, масло. </a:t>
            </a:r>
            <a:r>
              <a:rPr lang="ru-RU" sz="2400" b="1" i="1" dirty="0" smtClean="0"/>
              <a:t>1978р.</a:t>
            </a:r>
            <a:r>
              <a:rPr lang="ru-RU" sz="2400" dirty="0" smtClean="0"/>
              <a:t> </a:t>
            </a:r>
            <a:r>
              <a:rPr lang="ru-RU" sz="2400" b="1" i="1" dirty="0" smtClean="0"/>
              <a:t> </a:t>
            </a:r>
          </a:p>
        </p:txBody>
      </p:sp>
      <p:pic>
        <p:nvPicPr>
          <p:cNvPr id="26627" name="Picture 5" descr="k037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9600" y="384175"/>
            <a:ext cx="8153400" cy="5376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5715000"/>
            <a:ext cx="8229600" cy="8382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ru-RU" sz="2400" b="1" dirty="0" smtClean="0"/>
              <a:t>Христос Гала.</a:t>
            </a:r>
            <a:br>
              <a:rPr lang="ru-RU" sz="2400" b="1" dirty="0" smtClean="0"/>
            </a:br>
            <a:r>
              <a:rPr lang="ru-RU" sz="2400" b="1" dirty="0" smtClean="0"/>
              <a:t>Холст, масло. </a:t>
            </a:r>
            <a:r>
              <a:rPr lang="ru-RU" sz="2400" b="1" dirty="0" smtClean="0"/>
              <a:t>1978р.</a:t>
            </a:r>
            <a:r>
              <a:rPr lang="ru-RU" sz="4000" dirty="0" smtClean="0"/>
              <a:t> </a:t>
            </a:r>
            <a:endParaRPr lang="ru-RU" sz="4000" dirty="0" smtClean="0"/>
          </a:p>
        </p:txBody>
      </p:sp>
      <p:pic>
        <p:nvPicPr>
          <p:cNvPr id="27651" name="Picture 5" descr="k0368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76400" y="152400"/>
            <a:ext cx="5562600" cy="545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867400"/>
            <a:ext cx="8229600" cy="8382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ru-RU" sz="2400" b="1" dirty="0" err="1" smtClean="0"/>
              <a:t>Гармонія</a:t>
            </a:r>
            <a:r>
              <a:rPr lang="ru-RU" sz="2400" b="1" dirty="0" smtClean="0"/>
              <a:t> </a:t>
            </a:r>
            <a:r>
              <a:rPr lang="ru-RU" sz="2400" b="1" dirty="0" smtClean="0"/>
              <a:t>сфер.</a:t>
            </a:r>
            <a:br>
              <a:rPr lang="ru-RU" sz="2400" b="1" dirty="0" smtClean="0"/>
            </a:br>
            <a:r>
              <a:rPr lang="ru-RU" sz="2400" b="1" dirty="0" smtClean="0"/>
              <a:t>Холст, масло. </a:t>
            </a:r>
            <a:r>
              <a:rPr lang="ru-RU" sz="2400" b="1" dirty="0" smtClean="0"/>
              <a:t>1978р.</a:t>
            </a:r>
            <a:r>
              <a:rPr lang="ru-RU" sz="4000" dirty="0" smtClean="0"/>
              <a:t> </a:t>
            </a:r>
            <a:endParaRPr lang="ru-RU" sz="4000" dirty="0" smtClean="0"/>
          </a:p>
        </p:txBody>
      </p:sp>
      <p:pic>
        <p:nvPicPr>
          <p:cNvPr id="28675" name="Picture 5" descr="k036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05000" y="457200"/>
            <a:ext cx="5334000" cy="5299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3"/>
          <p:cNvSpPr>
            <a:spLocks noGrp="1" noChangeArrowheads="1"/>
          </p:cNvSpPr>
          <p:nvPr>
            <p:ph idx="1"/>
          </p:nvPr>
        </p:nvSpPr>
        <p:spPr>
          <a:xfrm>
            <a:off x="152400" y="1600200"/>
            <a:ext cx="8839200" cy="4343400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  </a:t>
            </a:r>
            <a:r>
              <a:rPr lang="en-US" dirty="0" smtClean="0"/>
              <a:t>“</a:t>
            </a:r>
            <a:r>
              <a:rPr lang="ru-RU" dirty="0" err="1" smtClean="0"/>
              <a:t>Витвір</a:t>
            </a:r>
            <a:r>
              <a:rPr lang="ru-RU" dirty="0" smtClean="0"/>
              <a:t> </a:t>
            </a:r>
            <a:r>
              <a:rPr lang="ru-RU" dirty="0" err="1"/>
              <a:t>мистецтва</a:t>
            </a:r>
            <a:r>
              <a:rPr lang="ru-RU" dirty="0"/>
              <a:t> не </a:t>
            </a:r>
            <a:r>
              <a:rPr lang="ru-RU" dirty="0" err="1"/>
              <a:t>пробуджує</a:t>
            </a:r>
            <a:r>
              <a:rPr lang="ru-RU" dirty="0"/>
              <a:t> в </a:t>
            </a:r>
            <a:r>
              <a:rPr lang="ru-RU" dirty="0" err="1"/>
              <a:t>мені</a:t>
            </a:r>
            <a:r>
              <a:rPr lang="ru-RU" dirty="0"/>
              <a:t> </a:t>
            </a:r>
            <a:r>
              <a:rPr lang="ru-RU" dirty="0" err="1"/>
              <a:t>ніяких</a:t>
            </a:r>
            <a:r>
              <a:rPr lang="ru-RU" dirty="0"/>
              <a:t> </a:t>
            </a:r>
            <a:r>
              <a:rPr lang="ru-RU" dirty="0" err="1"/>
              <a:t>відчуттів</a:t>
            </a:r>
            <a:r>
              <a:rPr lang="ru-RU" dirty="0"/>
              <a:t>. </a:t>
            </a:r>
            <a:r>
              <a:rPr lang="ru-RU" dirty="0" err="1"/>
              <a:t>Дивлячись</a:t>
            </a:r>
            <a:r>
              <a:rPr lang="ru-RU" dirty="0"/>
              <a:t> на шедевр, я </a:t>
            </a:r>
            <a:r>
              <a:rPr lang="ru-RU" dirty="0" err="1"/>
              <a:t>приходжу</a:t>
            </a:r>
            <a:r>
              <a:rPr lang="ru-RU" dirty="0"/>
              <a:t> в </a:t>
            </a:r>
            <a:r>
              <a:rPr lang="ru-RU" dirty="0" err="1"/>
              <a:t>екстаз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того, </a:t>
            </a:r>
            <a:r>
              <a:rPr lang="ru-RU" dirty="0" err="1"/>
              <a:t>чому</a:t>
            </a:r>
            <a:r>
              <a:rPr lang="ru-RU" dirty="0"/>
              <a:t> </a:t>
            </a:r>
            <a:r>
              <a:rPr lang="ru-RU" dirty="0" err="1"/>
              <a:t>можу</a:t>
            </a:r>
            <a:r>
              <a:rPr lang="ru-RU" dirty="0"/>
              <a:t> </a:t>
            </a:r>
            <a:r>
              <a:rPr lang="ru-RU" dirty="0" err="1"/>
              <a:t>навчитися</a:t>
            </a:r>
            <a:r>
              <a:rPr lang="ru-RU" dirty="0"/>
              <a:t>. </a:t>
            </a:r>
            <a:r>
              <a:rPr lang="ru-RU" dirty="0" err="1"/>
              <a:t>Мені</a:t>
            </a:r>
            <a:r>
              <a:rPr lang="ru-RU" dirty="0"/>
              <a:t> і в голову не приходить </a:t>
            </a:r>
            <a:r>
              <a:rPr lang="ru-RU" dirty="0" err="1"/>
              <a:t>розтікатися</a:t>
            </a:r>
            <a:r>
              <a:rPr lang="ru-RU" dirty="0"/>
              <a:t> в </a:t>
            </a:r>
            <a:r>
              <a:rPr lang="ru-RU" dirty="0" err="1" smtClean="0"/>
              <a:t>розчуленні</a:t>
            </a:r>
            <a:r>
              <a:rPr lang="en-US" dirty="0" smtClean="0"/>
              <a:t>”</a:t>
            </a:r>
            <a:r>
              <a:rPr lang="ru-RU" b="1" i="1" dirty="0" smtClean="0"/>
              <a:t/>
            </a:r>
            <a:br>
              <a:rPr lang="ru-RU" b="1" i="1" dirty="0" smtClean="0"/>
            </a:br>
            <a:r>
              <a:rPr lang="ru-RU" b="1" i="1" dirty="0" smtClean="0"/>
              <a:t>                                                      С. </a:t>
            </a:r>
            <a:r>
              <a:rPr lang="ru-RU" b="1" i="1" dirty="0" err="1" smtClean="0"/>
              <a:t>Далі</a:t>
            </a:r>
            <a:endParaRPr lang="ru-RU" b="1" i="1" dirty="0" smtClean="0"/>
          </a:p>
          <a:p>
            <a:pPr eaLnBrk="1" hangingPunct="1"/>
            <a:endParaRPr lang="ru-RU" dirty="0" smtClean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4724400" y="4191000"/>
            <a:ext cx="4038600" cy="2468563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ru-RU" sz="2400" b="1" i="1" dirty="0" smtClean="0"/>
              <a:t>«</a:t>
            </a:r>
            <a:r>
              <a:rPr lang="ru-RU" sz="2400" b="1" i="1" dirty="0" err="1" smtClean="0"/>
              <a:t>Мистецтвом</a:t>
            </a:r>
            <a:r>
              <a:rPr lang="ru-RU" sz="2400" b="1" i="1" dirty="0" smtClean="0"/>
              <a:t> я </a:t>
            </a:r>
            <a:r>
              <a:rPr lang="ru-RU" sz="2400" b="1" i="1" dirty="0" err="1" smtClean="0"/>
              <a:t>виправляю</a:t>
            </a:r>
            <a:r>
              <a:rPr lang="ru-RU" sz="2400" b="1" i="1" dirty="0" smtClean="0"/>
              <a:t> себе і заражаю </a:t>
            </a:r>
            <a:r>
              <a:rPr lang="ru-RU" sz="2400" b="1" i="1" dirty="0" err="1" smtClean="0"/>
              <a:t>нормальних</a:t>
            </a:r>
            <a:r>
              <a:rPr lang="ru-RU" sz="2400" b="1" i="1" dirty="0" smtClean="0"/>
              <a:t> </a:t>
            </a:r>
            <a:r>
              <a:rPr lang="ru-RU" sz="2400" b="1" i="1" dirty="0" smtClean="0"/>
              <a:t>людей»</a:t>
            </a:r>
            <a:r>
              <a:rPr lang="ru-RU" sz="2400" b="1" i="1" dirty="0" smtClean="0"/>
              <a:t/>
            </a:r>
            <a:br>
              <a:rPr lang="ru-RU" sz="2400" b="1" i="1" dirty="0" smtClean="0"/>
            </a:br>
            <a:r>
              <a:rPr lang="ru-RU" sz="2400" b="1" i="1" dirty="0" smtClean="0"/>
              <a:t>                                                             С. </a:t>
            </a:r>
            <a:r>
              <a:rPr lang="ru-RU" sz="2400" b="1" i="1" dirty="0" err="1" smtClean="0"/>
              <a:t>Далі</a:t>
            </a:r>
            <a:r>
              <a:rPr lang="ru-RU" sz="4000" dirty="0" smtClean="0"/>
              <a:t> </a:t>
            </a:r>
            <a:endParaRPr lang="ru-RU" sz="4000" dirty="0" smtClean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>
          <a:xfrm>
            <a:off x="4572000" y="2286000"/>
            <a:ext cx="4038600" cy="1401763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sz="2000" smtClean="0"/>
              <a:t/>
            </a:r>
            <a:br>
              <a:rPr lang="ru-RU" sz="2000" smtClean="0"/>
            </a:br>
            <a:r>
              <a:rPr lang="ru-RU" sz="2000" b="1" smtClean="0"/>
              <a:t>Автопортрет в мастерской.</a:t>
            </a:r>
            <a:r>
              <a:rPr lang="ru-RU" sz="2000" smtClean="0"/>
              <a:t/>
            </a:r>
            <a:br>
              <a:rPr lang="ru-RU" sz="2000" smtClean="0"/>
            </a:br>
            <a:r>
              <a:rPr lang="ru-RU" sz="2000" smtClean="0"/>
              <a:t>Холст, масло. 1918-1919г </a:t>
            </a:r>
          </a:p>
        </p:txBody>
      </p:sp>
      <p:pic>
        <p:nvPicPr>
          <p:cNvPr id="4100" name="Picture 5" descr="k0008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2400" y="381000"/>
            <a:ext cx="4646613" cy="624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ru-RU" b="1" dirty="0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981200"/>
            <a:ext cx="8229600" cy="2819400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buFontTx/>
              <a:buNone/>
            </a:pPr>
            <a:r>
              <a:rPr lang="ru-RU" sz="2800" dirty="0" smtClean="0"/>
              <a:t>   </a:t>
            </a:r>
            <a:r>
              <a:rPr lang="ru-RU" sz="2800" dirty="0" err="1" smtClean="0"/>
              <a:t>Сюрреалізм</a:t>
            </a:r>
            <a:r>
              <a:rPr lang="ru-RU" sz="2800" dirty="0" smtClean="0"/>
              <a:t>_ </a:t>
            </a:r>
            <a:r>
              <a:rPr lang="ru-RU" sz="2800" dirty="0" err="1" smtClean="0"/>
              <a:t>це</a:t>
            </a:r>
            <a:r>
              <a:rPr lang="ru-RU" sz="2800" dirty="0" smtClean="0"/>
              <a:t> не </a:t>
            </a:r>
            <a:r>
              <a:rPr lang="ru-RU" sz="2800" dirty="0" err="1" smtClean="0"/>
              <a:t>партія</a:t>
            </a:r>
            <a:r>
              <a:rPr lang="ru-RU" sz="2800" dirty="0" smtClean="0"/>
              <a:t>, не </a:t>
            </a:r>
            <a:r>
              <a:rPr lang="ru-RU" sz="2800" dirty="0" err="1" smtClean="0"/>
              <a:t>ярлик</a:t>
            </a:r>
            <a:r>
              <a:rPr lang="ru-RU" sz="2800" dirty="0" smtClean="0"/>
              <a:t>, а </a:t>
            </a:r>
            <a:r>
              <a:rPr lang="ru-RU" sz="2800" dirty="0" err="1" smtClean="0"/>
              <a:t>єдиний</a:t>
            </a:r>
            <a:r>
              <a:rPr lang="ru-RU" sz="2800" dirty="0" smtClean="0"/>
              <a:t> у </a:t>
            </a:r>
            <a:r>
              <a:rPr lang="ru-RU" sz="2800" dirty="0" err="1" smtClean="0"/>
              <a:t>своєму</a:t>
            </a:r>
            <a:r>
              <a:rPr lang="ru-RU" sz="2800" dirty="0" smtClean="0"/>
              <a:t> </a:t>
            </a:r>
            <a:r>
              <a:rPr lang="ru-RU" sz="2800" dirty="0" err="1" smtClean="0"/>
              <a:t>роді</a:t>
            </a:r>
            <a:r>
              <a:rPr lang="ru-RU" sz="2800" dirty="0" smtClean="0"/>
              <a:t> стан духа, не </a:t>
            </a:r>
            <a:r>
              <a:rPr lang="ru-RU" sz="2800" dirty="0" smtClean="0"/>
              <a:t> </a:t>
            </a:r>
            <a:r>
              <a:rPr lang="ru-RU" sz="2800" dirty="0" err="1" smtClean="0"/>
              <a:t>ув</a:t>
            </a:r>
            <a:r>
              <a:rPr lang="en-US" dirty="0" smtClean="0"/>
              <a:t>’</a:t>
            </a:r>
            <a:r>
              <a:rPr lang="ru-RU" sz="2800" dirty="0" err="1" smtClean="0"/>
              <a:t>знене</a:t>
            </a:r>
            <a:r>
              <a:rPr lang="ru-RU" sz="2800" dirty="0" smtClean="0"/>
              <a:t> </a:t>
            </a:r>
            <a:r>
              <a:rPr lang="ru-RU" sz="2800" dirty="0" err="1" smtClean="0"/>
              <a:t>ні</a:t>
            </a:r>
            <a:r>
              <a:rPr lang="ru-RU" sz="2800" dirty="0" smtClean="0"/>
              <a:t> лозунгами, </a:t>
            </a:r>
            <a:r>
              <a:rPr lang="ru-RU" sz="2800" dirty="0" err="1" smtClean="0"/>
              <a:t>ні</a:t>
            </a:r>
            <a:r>
              <a:rPr lang="ru-RU" sz="2800" dirty="0" smtClean="0"/>
              <a:t> </a:t>
            </a:r>
            <a:r>
              <a:rPr lang="ru-RU" sz="2800" dirty="0" err="1" smtClean="0"/>
              <a:t>мораллю</a:t>
            </a:r>
            <a:r>
              <a:rPr lang="ru-RU" sz="2800" dirty="0" smtClean="0"/>
              <a:t>. </a:t>
            </a:r>
            <a:r>
              <a:rPr lang="ru-RU" sz="2800" dirty="0" err="1" smtClean="0"/>
              <a:t>Сюрреалізм</a:t>
            </a:r>
            <a:r>
              <a:rPr lang="ru-RU" sz="2800" dirty="0" smtClean="0"/>
              <a:t>- </a:t>
            </a:r>
            <a:r>
              <a:rPr lang="ru-RU" sz="2800" dirty="0" err="1" smtClean="0"/>
              <a:t>повна</a:t>
            </a:r>
            <a:r>
              <a:rPr lang="ru-RU" sz="2800" dirty="0" smtClean="0"/>
              <a:t> свобода </a:t>
            </a:r>
            <a:r>
              <a:rPr lang="ru-RU" sz="2800" dirty="0" err="1" smtClean="0"/>
              <a:t>людського</a:t>
            </a:r>
            <a:r>
              <a:rPr lang="ru-RU" sz="2800" dirty="0" smtClean="0"/>
              <a:t> </a:t>
            </a:r>
            <a:r>
              <a:rPr lang="ru-RU" sz="2800" dirty="0" err="1" smtClean="0"/>
              <a:t>існування</a:t>
            </a:r>
            <a:r>
              <a:rPr lang="ru-RU" sz="2800" dirty="0" smtClean="0"/>
              <a:t>. Я не </a:t>
            </a:r>
            <a:r>
              <a:rPr lang="ru-RU" sz="2800" dirty="0" err="1" smtClean="0"/>
              <a:t>сюрреаліст</a:t>
            </a:r>
            <a:r>
              <a:rPr lang="ru-RU" sz="2800" dirty="0" smtClean="0"/>
              <a:t>, я </a:t>
            </a:r>
            <a:r>
              <a:rPr lang="ru-RU" sz="2800" dirty="0" err="1" smtClean="0"/>
              <a:t>сюрреалізм</a:t>
            </a:r>
            <a:r>
              <a:rPr lang="ru-RU" sz="2800" dirty="0" smtClean="0"/>
              <a:t>….</a:t>
            </a:r>
            <a:r>
              <a:rPr lang="ru-RU" sz="2800" b="1" i="1" dirty="0" smtClean="0"/>
              <a:t/>
            </a:r>
            <a:br>
              <a:rPr lang="ru-RU" sz="2800" b="1" i="1" dirty="0" smtClean="0"/>
            </a:br>
            <a:r>
              <a:rPr lang="ru-RU" sz="2800" b="1" i="1" dirty="0" smtClean="0"/>
              <a:t>                                                         </a:t>
            </a:r>
            <a:endParaRPr lang="ru-RU" sz="2800" b="1" i="1" dirty="0" smtClean="0"/>
          </a:p>
          <a:p>
            <a:pPr eaLnBrk="1" hangingPunct="1">
              <a:buFontTx/>
              <a:buNone/>
            </a:pPr>
            <a:r>
              <a:rPr lang="ru-RU" sz="2800" b="1" i="1" dirty="0" err="1" smtClean="0"/>
              <a:t>С.Далі</a:t>
            </a:r>
            <a:endParaRPr lang="ru-RU" sz="2800" b="1" i="1" dirty="0" smtClean="0"/>
          </a:p>
          <a:p>
            <a:pPr eaLnBrk="1" hangingPunct="1">
              <a:buNone/>
            </a:pPr>
            <a:endParaRPr lang="ru-RU" sz="2800" dirty="0" smtClean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5410200" y="3810000"/>
            <a:ext cx="3581400" cy="2057400"/>
          </a:xfrm>
        </p:spPr>
        <p:txBody>
          <a:bodyPr/>
          <a:lstStyle/>
          <a:p>
            <a:pPr eaLnBrk="1" hangingPunct="1"/>
            <a:r>
              <a:rPr lang="ru-RU" sz="2400" b="1" dirty="0" err="1" smtClean="0"/>
              <a:t>Сюрреалістична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композиція</a:t>
            </a:r>
            <a:r>
              <a:rPr lang="ru-RU" sz="2400" b="1" dirty="0" smtClean="0"/>
              <a:t>.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>Холст, масло. 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>1928 р</a:t>
            </a:r>
            <a:r>
              <a:rPr lang="ru-RU" dirty="0"/>
              <a:t>.</a:t>
            </a:r>
            <a:endParaRPr lang="ru-RU" dirty="0" smtClean="0"/>
          </a:p>
        </p:txBody>
      </p:sp>
      <p:pic>
        <p:nvPicPr>
          <p:cNvPr id="6147" name="Picture 5" descr="k008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2400" y="266700"/>
            <a:ext cx="4956175" cy="6591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5943600"/>
            <a:ext cx="8839200" cy="6858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ru-RU" sz="2400" b="1" dirty="0" err="1" smtClean="0"/>
              <a:t>Тліючий</a:t>
            </a:r>
            <a:r>
              <a:rPr lang="ru-RU" sz="2400" b="1" dirty="0" smtClean="0"/>
              <a:t> </a:t>
            </a:r>
            <a:r>
              <a:rPr lang="ru-RU" sz="2400" b="1" dirty="0" smtClean="0"/>
              <a:t>осёл. Дерево, масло, </a:t>
            </a:r>
            <a:r>
              <a:rPr lang="ru-RU" sz="2400" b="1" dirty="0" err="1" smtClean="0"/>
              <a:t>колаж</a:t>
            </a:r>
            <a:r>
              <a:rPr lang="ru-RU" sz="2400" b="1" dirty="0" smtClean="0"/>
              <a:t>(галька).</a:t>
            </a:r>
            <a:br>
              <a:rPr lang="ru-RU" sz="2400" b="1" dirty="0" smtClean="0"/>
            </a:br>
            <a:r>
              <a:rPr lang="ru-RU" sz="2400" b="1" dirty="0" smtClean="0"/>
              <a:t> 1928р.</a:t>
            </a:r>
            <a:r>
              <a:rPr lang="ru-RU" sz="4000" dirty="0" smtClean="0"/>
              <a:t> </a:t>
            </a:r>
            <a:endParaRPr lang="ru-RU" sz="4000" dirty="0" smtClean="0"/>
          </a:p>
        </p:txBody>
      </p:sp>
      <p:pic>
        <p:nvPicPr>
          <p:cNvPr id="7171" name="Picture 5" descr="k008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57400" y="228600"/>
            <a:ext cx="4211638" cy="559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8001000" cy="12954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ru-RU" sz="2400" b="1" i="1" dirty="0" smtClean="0"/>
              <a:t>Я </a:t>
            </a:r>
            <a:r>
              <a:rPr lang="ru-RU" sz="2400" b="1" i="1" dirty="0" err="1" smtClean="0"/>
              <a:t>завжди</a:t>
            </a:r>
            <a:r>
              <a:rPr lang="ru-RU" sz="2400" b="1" i="1" dirty="0" smtClean="0"/>
              <a:t> </a:t>
            </a:r>
            <a:r>
              <a:rPr lang="ru-RU" sz="2400" b="1" i="1" dirty="0" err="1" smtClean="0"/>
              <a:t>бачив</a:t>
            </a:r>
            <a:r>
              <a:rPr lang="ru-RU" sz="2400" b="1" i="1" dirty="0" smtClean="0"/>
              <a:t> те, </a:t>
            </a:r>
            <a:r>
              <a:rPr lang="ru-RU" sz="2400" b="1" i="1" dirty="0" err="1" smtClean="0"/>
              <a:t>чого</a:t>
            </a:r>
            <a:r>
              <a:rPr lang="ru-RU" sz="2400" b="1" i="1" dirty="0" smtClean="0"/>
              <a:t> не </a:t>
            </a:r>
            <a:r>
              <a:rPr lang="ru-RU" sz="2400" b="1" i="1" dirty="0" err="1" smtClean="0"/>
              <a:t>бачили</a:t>
            </a:r>
            <a:r>
              <a:rPr lang="ru-RU" sz="2400" b="1" i="1" dirty="0" smtClean="0"/>
              <a:t> </a:t>
            </a:r>
            <a:r>
              <a:rPr lang="ru-RU" sz="2400" b="1" i="1" dirty="0" err="1" smtClean="0"/>
              <a:t>інші</a:t>
            </a:r>
            <a:r>
              <a:rPr lang="ru-RU" sz="2400" b="1" i="1" dirty="0" smtClean="0"/>
              <a:t>; а те, </a:t>
            </a:r>
            <a:r>
              <a:rPr lang="ru-RU" sz="2400" b="1" i="1" dirty="0" err="1" smtClean="0"/>
              <a:t>що</a:t>
            </a:r>
            <a:r>
              <a:rPr lang="ru-RU" sz="2400" b="1" i="1" dirty="0" smtClean="0"/>
              <a:t> </a:t>
            </a:r>
            <a:r>
              <a:rPr lang="ru-RU" sz="2400" b="1" i="1" dirty="0" err="1" smtClean="0"/>
              <a:t>бачили</a:t>
            </a:r>
            <a:r>
              <a:rPr lang="ru-RU" sz="2400" b="1" i="1" dirty="0" smtClean="0"/>
              <a:t> </a:t>
            </a:r>
            <a:r>
              <a:rPr lang="ru-RU" sz="2400" b="1" i="1" dirty="0" err="1" smtClean="0"/>
              <a:t>інші</a:t>
            </a:r>
            <a:r>
              <a:rPr lang="ru-RU" sz="2400" i="1" dirty="0" smtClean="0"/>
              <a:t>, не </a:t>
            </a:r>
            <a:r>
              <a:rPr lang="ru-RU" sz="2400" i="1" dirty="0" err="1" smtClean="0"/>
              <a:t>бачив</a:t>
            </a:r>
            <a:r>
              <a:rPr lang="ru-RU" sz="2400" i="1" dirty="0" smtClean="0"/>
              <a:t> я</a:t>
            </a:r>
            <a:r>
              <a:rPr lang="ru-RU" sz="2400" i="1" dirty="0" smtClean="0"/>
              <a:t>. </a:t>
            </a:r>
            <a:r>
              <a:rPr lang="ru-RU" sz="2400" b="1" i="1" dirty="0" smtClean="0"/>
              <a:t/>
            </a:r>
            <a:br>
              <a:rPr lang="ru-RU" sz="2400" b="1" i="1" dirty="0" smtClean="0"/>
            </a:br>
            <a:r>
              <a:rPr lang="ru-RU" sz="2400" b="1" i="1" dirty="0" smtClean="0"/>
              <a:t>                                                                               С. </a:t>
            </a:r>
            <a:r>
              <a:rPr lang="ru-RU" sz="2400" b="1" i="1" dirty="0" err="1" smtClean="0"/>
              <a:t>Далі</a:t>
            </a:r>
            <a:endParaRPr lang="ru-RU" sz="2400" b="1" i="1" dirty="0" smtClean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>
          <a:xfrm>
            <a:off x="1371600" y="6019800"/>
            <a:ext cx="7162800" cy="609600"/>
          </a:xfrm>
        </p:spPr>
        <p:txBody>
          <a:bodyPr>
            <a:normAutofit fontScale="85000" lnSpcReduction="10000"/>
          </a:bodyPr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sz="2000" b="1" dirty="0" smtClean="0"/>
              <a:t>    Отнятие от груди, питающей мебелью-кормом.</a:t>
            </a: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>Дерево</a:t>
            </a:r>
            <a:r>
              <a:rPr lang="ru-RU" sz="2000" dirty="0" smtClean="0"/>
              <a:t>, масло. </a:t>
            </a:r>
            <a:r>
              <a:rPr lang="ru-RU" sz="2000" dirty="0" smtClean="0"/>
              <a:t>1934р.</a:t>
            </a:r>
            <a:r>
              <a:rPr lang="ru-RU" sz="2000" dirty="0" smtClean="0"/>
              <a:t>  </a:t>
            </a:r>
          </a:p>
        </p:txBody>
      </p:sp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0" y="0"/>
            <a:ext cx="18415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ru-RU" sz="1200">
                <a:solidFill>
                  <a:srgbClr val="000000"/>
                </a:solidFill>
              </a:rPr>
              <a:t/>
            </a:r>
            <a:br>
              <a:rPr lang="ru-RU" sz="1200">
                <a:solidFill>
                  <a:srgbClr val="000000"/>
                </a:solidFill>
              </a:rPr>
            </a:br>
            <a:endParaRPr lang="ru-RU"/>
          </a:p>
        </p:txBody>
      </p:sp>
      <p:sp>
        <p:nvSpPr>
          <p:cNvPr id="8197" name="Rectangle 5"/>
          <p:cNvSpPr>
            <a:spLocks noChangeArrowheads="1"/>
          </p:cNvSpPr>
          <p:nvPr/>
        </p:nvSpPr>
        <p:spPr bwMode="auto">
          <a:xfrm>
            <a:off x="0" y="0"/>
            <a:ext cx="18415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ru-RU" sz="1200">
                <a:solidFill>
                  <a:srgbClr val="000000"/>
                </a:solidFill>
              </a:rPr>
              <a:t/>
            </a:r>
            <a:br>
              <a:rPr lang="ru-RU" sz="1200">
                <a:solidFill>
                  <a:srgbClr val="000000"/>
                </a:solidFill>
              </a:rPr>
            </a:br>
            <a:endParaRPr lang="ru-RU"/>
          </a:p>
        </p:txBody>
      </p:sp>
      <p:sp>
        <p:nvSpPr>
          <p:cNvPr id="8198" name="Rectangle 6"/>
          <p:cNvSpPr>
            <a:spLocks noChangeArrowheads="1"/>
          </p:cNvSpPr>
          <p:nvPr/>
        </p:nvSpPr>
        <p:spPr bwMode="auto">
          <a:xfrm>
            <a:off x="0" y="0"/>
            <a:ext cx="18415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ru-RU" sz="1200">
                <a:solidFill>
                  <a:srgbClr val="000000"/>
                </a:solidFill>
              </a:rPr>
              <a:t/>
            </a:r>
            <a:br>
              <a:rPr lang="ru-RU" sz="1200">
                <a:solidFill>
                  <a:srgbClr val="000000"/>
                </a:solidFill>
              </a:rPr>
            </a:br>
            <a:endParaRPr lang="ru-RU"/>
          </a:p>
        </p:txBody>
      </p:sp>
      <p:pic>
        <p:nvPicPr>
          <p:cNvPr id="8199" name="Picture 8" descr="k016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19400" y="1600200"/>
            <a:ext cx="5943600" cy="4383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20" name="Picture 5" descr="k016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5164" y="457200"/>
            <a:ext cx="4227174" cy="51884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5334000"/>
            <a:ext cx="8382000" cy="1524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ru-RU" sz="2400" b="1" i="1" dirty="0" err="1" smtClean="0"/>
              <a:t>Мистецтво</a:t>
            </a:r>
            <a:r>
              <a:rPr lang="ru-RU" sz="2400" b="1" i="1" dirty="0" smtClean="0"/>
              <a:t>- </a:t>
            </a:r>
            <a:r>
              <a:rPr lang="ru-RU" sz="2400" b="1" i="1" dirty="0" err="1" smtClean="0"/>
              <a:t>жахлива</a:t>
            </a:r>
            <a:r>
              <a:rPr lang="ru-RU" sz="2400" b="1" i="1" dirty="0" smtClean="0"/>
              <a:t> хвороба, але </a:t>
            </a:r>
            <a:r>
              <a:rPr lang="ru-RU" sz="2400" b="1" i="1" dirty="0" err="1" smtClean="0"/>
              <a:t>жити</a:t>
            </a:r>
            <a:r>
              <a:rPr lang="ru-RU" sz="2400" b="1" i="1" dirty="0" smtClean="0"/>
              <a:t> без </a:t>
            </a:r>
            <a:r>
              <a:rPr lang="ru-RU" sz="2400" b="1" i="1" dirty="0" err="1" smtClean="0"/>
              <a:t>неї</a:t>
            </a:r>
            <a:r>
              <a:rPr lang="ru-RU" sz="2400" b="1" i="1" dirty="0" smtClean="0"/>
              <a:t> </a:t>
            </a:r>
            <a:r>
              <a:rPr lang="ru-RU" sz="2400" b="1" i="1" dirty="0" err="1" smtClean="0"/>
              <a:t>поки</a:t>
            </a:r>
            <a:r>
              <a:rPr lang="ru-RU" sz="2400" b="1" i="1" dirty="0" smtClean="0"/>
              <a:t> </a:t>
            </a:r>
            <a:r>
              <a:rPr lang="ru-RU" sz="2400" b="1" i="1" dirty="0" err="1" smtClean="0"/>
              <a:t>що</a:t>
            </a:r>
            <a:r>
              <a:rPr lang="ru-RU" sz="2400" b="1" i="1" dirty="0" smtClean="0"/>
              <a:t> не </a:t>
            </a:r>
            <a:r>
              <a:rPr lang="ru-RU" sz="2400" b="1" i="1" dirty="0" err="1" smtClean="0"/>
              <a:t>можна</a:t>
            </a:r>
            <a:r>
              <a:rPr lang="ru-RU" sz="2400" b="1" i="1" dirty="0" smtClean="0"/>
              <a:t>. </a:t>
            </a:r>
            <a:br>
              <a:rPr lang="ru-RU" sz="2400" b="1" i="1" dirty="0" smtClean="0"/>
            </a:br>
            <a:r>
              <a:rPr lang="ru-RU" sz="2400" b="1" i="1" dirty="0" smtClean="0"/>
              <a:t>                                                                   С. Дали</a:t>
            </a:r>
            <a:r>
              <a:rPr lang="ru-RU" sz="2400" dirty="0" smtClean="0"/>
              <a:t> 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>
          <a:xfrm>
            <a:off x="5029200" y="3276600"/>
            <a:ext cx="3581400" cy="1295400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90000"/>
              </a:lnSpc>
              <a:buNone/>
            </a:pPr>
            <a:r>
              <a:rPr lang="uk-UA" sz="2400" b="1" dirty="0" smtClean="0"/>
              <a:t>   Атавістичні </a:t>
            </a:r>
            <a:r>
              <a:rPr lang="uk-UA" sz="2400" b="1" dirty="0"/>
              <a:t>останки дощу</a:t>
            </a:r>
            <a:r>
              <a:rPr lang="ru-RU" sz="2400" b="1" dirty="0" smtClean="0"/>
              <a:t>.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>Холст, масло. </a:t>
            </a:r>
            <a:r>
              <a:rPr lang="ru-RU" sz="2400" dirty="0" smtClean="0"/>
              <a:t>1934р.</a:t>
            </a:r>
            <a:r>
              <a:rPr lang="ru-RU" dirty="0" smtClean="0"/>
              <a:t>  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6324600" y="4800600"/>
            <a:ext cx="2514600" cy="1630363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ru-RU" sz="2400" b="1" dirty="0" smtClean="0"/>
              <a:t>М</a:t>
            </a:r>
            <a:r>
              <a:rPr lang="uk-UA" sz="2400" dirty="0"/>
              <a:t>е</a:t>
            </a:r>
            <a:r>
              <a:rPr lang="ru-RU" sz="2400" b="1" dirty="0" smtClean="0"/>
              <a:t>д </a:t>
            </a:r>
            <a:r>
              <a:rPr lang="ru-RU" sz="2400" b="1" dirty="0" err="1" smtClean="0"/>
              <a:t>солодший</a:t>
            </a:r>
            <a:r>
              <a:rPr lang="ru-RU" sz="2400" b="1" dirty="0" smtClean="0"/>
              <a:t> за крови</a:t>
            </a:r>
            <a:r>
              <a:rPr lang="ru-RU" sz="2400" b="1" dirty="0" smtClean="0"/>
              <a:t>.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>Дерево, масло. </a:t>
            </a:r>
            <a:r>
              <a:rPr lang="ru-RU" sz="2400" dirty="0" smtClean="0"/>
              <a:t>1941р.</a:t>
            </a:r>
            <a:r>
              <a:rPr lang="ru-RU" sz="4000" dirty="0" smtClean="0"/>
              <a:t> </a:t>
            </a:r>
            <a:endParaRPr lang="ru-RU" sz="4000" dirty="0" smtClean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381000"/>
            <a:ext cx="8458200" cy="1219200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sz="2000" b="1" dirty="0" smtClean="0"/>
              <a:t>     </a:t>
            </a:r>
            <a:r>
              <a:rPr lang="ru-RU" sz="2000" b="1" dirty="0" err="1" smtClean="0"/>
              <a:t>Милиця</a:t>
            </a:r>
            <a:r>
              <a:rPr lang="ru-RU" sz="2000" b="1" dirty="0" smtClean="0"/>
              <a:t> </a:t>
            </a:r>
            <a:r>
              <a:rPr lang="ru-RU" sz="2000" b="1" dirty="0" smtClean="0"/>
              <a:t>– </a:t>
            </a:r>
            <a:r>
              <a:rPr lang="ru-RU" sz="2000" b="1" dirty="0" err="1" smtClean="0"/>
              <a:t>це</a:t>
            </a:r>
            <a:r>
              <a:rPr lang="ru-RU" sz="2000" b="1" dirty="0" smtClean="0"/>
              <a:t> </a:t>
            </a:r>
            <a:r>
              <a:rPr lang="ru-RU" sz="2000" b="1" dirty="0" smtClean="0"/>
              <a:t>дерев</a:t>
            </a:r>
            <a:r>
              <a:rPr lang="en-US" sz="2000" b="1" dirty="0" smtClean="0"/>
              <a:t>’</a:t>
            </a:r>
            <a:r>
              <a:rPr lang="ru-RU" sz="2000" b="1" dirty="0" err="1" smtClean="0"/>
              <a:t>яна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підпорка</a:t>
            </a:r>
            <a:r>
              <a:rPr lang="ru-RU" sz="2000" b="1" dirty="0" smtClean="0"/>
              <a:t>, </a:t>
            </a:r>
            <a:r>
              <a:rPr lang="ru-RU" sz="2000" b="1" dirty="0" err="1" smtClean="0"/>
              <a:t>відтворення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філософії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кортезіанства</a:t>
            </a:r>
            <a:r>
              <a:rPr lang="ru-RU" sz="2000" b="1" dirty="0" smtClean="0"/>
              <a:t>. </a:t>
            </a:r>
            <a:r>
              <a:rPr lang="ru-RU" sz="2000" b="1" dirty="0" err="1" smtClean="0"/>
              <a:t>Зазвичай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використовується</a:t>
            </a:r>
            <a:r>
              <a:rPr lang="ru-RU" sz="2000" b="1" dirty="0" smtClean="0"/>
              <a:t> для </a:t>
            </a:r>
            <a:r>
              <a:rPr lang="ru-RU" sz="2000" b="1" dirty="0" err="1" smtClean="0"/>
              <a:t>підтримання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ніжності</a:t>
            </a:r>
            <a:r>
              <a:rPr lang="ru-RU" sz="2000" b="1" dirty="0" smtClean="0"/>
              <a:t> в </a:t>
            </a:r>
            <a:r>
              <a:rPr lang="ru-RU" sz="2000" b="1" dirty="0" smtClean="0"/>
              <a:t>м</a:t>
            </a:r>
            <a:r>
              <a:rPr lang="en-US" sz="2000" b="1" dirty="0" smtClean="0"/>
              <a:t>’</a:t>
            </a:r>
            <a:r>
              <a:rPr lang="ru-RU" sz="2000" b="1" dirty="0" err="1" smtClean="0"/>
              <a:t>яких</a:t>
            </a:r>
            <a:r>
              <a:rPr lang="ru-RU" sz="2000" b="1" dirty="0" smtClean="0"/>
              <a:t> </a:t>
            </a:r>
            <a:r>
              <a:rPr lang="ru-RU" sz="2000" b="1" dirty="0" smtClean="0"/>
              <a:t>структурах. </a:t>
            </a:r>
            <a:br>
              <a:rPr lang="ru-RU" sz="2000" b="1" dirty="0" smtClean="0"/>
            </a:br>
            <a:r>
              <a:rPr lang="ru-RU" sz="2000" b="1" dirty="0" smtClean="0"/>
              <a:t>                                                                  С. Дали</a:t>
            </a:r>
            <a:r>
              <a:rPr lang="ru-RU" sz="2000" dirty="0" smtClean="0"/>
              <a:t> </a:t>
            </a:r>
          </a:p>
        </p:txBody>
      </p:sp>
      <p:pic>
        <p:nvPicPr>
          <p:cNvPr id="10244" name="Picture 5" descr="k0239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1000" y="1600200"/>
            <a:ext cx="5791200" cy="4792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499</TotalTime>
  <Words>422</Words>
  <Application>Microsoft Office PowerPoint</Application>
  <PresentationFormat>Экран (4:3)</PresentationFormat>
  <Paragraphs>51</Paragraphs>
  <Slides>28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28</vt:i4>
      </vt:variant>
    </vt:vector>
  </HeadingPairs>
  <TitlesOfParts>
    <vt:vector size="29" baseType="lpstr">
      <vt:lpstr>Аспект</vt:lpstr>
      <vt:lpstr>САЛЬВАДОР ДАЛІ </vt:lpstr>
      <vt:lpstr>Для початку навчіться малювати і писати, як старі майстри, а вже потім дійте на свій роздум – і тоді вас будуть поважати. С. Дали</vt:lpstr>
      <vt:lpstr>«Мистецтвом я виправляю себе і заражаю нормальних людей»                                                              С. Далі </vt:lpstr>
      <vt:lpstr>Презентация PowerPoint</vt:lpstr>
      <vt:lpstr>Сюрреалістична композиція. Холст, масло.  1928 р.</vt:lpstr>
      <vt:lpstr>Тліючий осёл. Дерево, масло, колаж(галька).  1928р. </vt:lpstr>
      <vt:lpstr>Я завжди бачив те, чого не бачили інші; а те, що бачили інші, не бачив я.                                                                                 С. Далі</vt:lpstr>
      <vt:lpstr>Мистецтво- жахлива хвороба, але жити без неї поки що не можна.                                                                     С. Дали </vt:lpstr>
      <vt:lpstr>Мед солодший за крови. Дерево, масло. 1941р. </vt:lpstr>
      <vt:lpstr>Руїна з головою медузи і пейзажем. Холст, масло. 1941р </vt:lpstr>
      <vt:lpstr>Спокуса святого Антонія. Холст, масло. 1946р </vt:lpstr>
      <vt:lpstr>Голлівуд. Дерево, масло. 1946г. </vt:lpstr>
      <vt:lpstr>Портрет Пікассо. Дерево, масло. 1947р. </vt:lpstr>
      <vt:lpstr>Презентация PowerPoint</vt:lpstr>
      <vt:lpstr>Галатея з сферами. Холст, масло. 1952р.  </vt:lpstr>
      <vt:lpstr>  </vt:lpstr>
      <vt:lpstr>Медитативна троянда. Холст,масло.1958р.</vt:lpstr>
      <vt:lpstr>Художник не той, хто надихається,  а той, хто надихає.                      С. Далі</vt:lpstr>
      <vt:lpstr>Матір Божа Гваделупська. Холст, масло. 1959р. </vt:lpstr>
      <vt:lpstr>Дворик в Порт-Льгаїті. Холст, масло. 1968р. </vt:lpstr>
      <vt:lpstr>Презентация PowerPoint</vt:lpstr>
      <vt:lpstr>Презентация PowerPoint</vt:lpstr>
      <vt:lpstr>Презентация PowerPoint</vt:lpstr>
      <vt:lpstr> Дали, приподнимающий поверхность Средиземного моря, чтобы показать Гала рождение Венеры. Холст, масло. 1977р. </vt:lpstr>
      <vt:lpstr>Презентация PowerPoint</vt:lpstr>
      <vt:lpstr>Христос Гала. Холст, масло. 1978р. </vt:lpstr>
      <vt:lpstr>Гармонія сфер. Холст, масло. 1978р. </vt:lpstr>
      <vt:lpstr>Презентация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Maksim Kitskaylo</cp:lastModifiedBy>
  <cp:revision>43</cp:revision>
  <cp:lastPrinted>1601-01-01T00:00:00Z</cp:lastPrinted>
  <dcterms:created xsi:type="dcterms:W3CDTF">1601-01-01T00:00:00Z</dcterms:created>
  <dcterms:modified xsi:type="dcterms:W3CDTF">2015-08-28T13:12:48Z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